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21.png" ContentType="image/png"/>
  <Override PartName="/ppt/media/image6.jpeg" ContentType="image/jpeg"/>
  <Override PartName="/ppt/media/image5.jpeg" ContentType="image/jpe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3004800" cy="97536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r-FR" sz="1800" spc="-1" strike="noStrike">
                <a:solidFill>
                  <a:srgbClr val="000000"/>
                </a:solidFill>
                <a:latin typeface="Calibri"/>
              </a:rPr>
              <a:t>Cliquez pour déplacer la diapo</a:t>
            </a:r>
            <a:endParaRPr b="0" lang="fr-FR" sz="1800" spc="-1" strike="noStrike">
              <a:solidFill>
                <a:srgbClr val="000000"/>
              </a:solidFill>
              <a:latin typeface="Calibri"/>
            </a:endParaRPr>
          </a:p>
        </p:txBody>
      </p:sp>
      <p:sp>
        <p:nvSpPr>
          <p:cNvPr id="40"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41"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42"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43"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4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63A827C-E40D-4A3C-A55D-AC0E249299C9}"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sldImg"/>
          </p:nvPr>
        </p:nvSpPr>
        <p:spPr>
          <a:xfrm>
            <a:off x="1143000" y="685800"/>
            <a:ext cx="4571640" cy="3428640"/>
          </a:xfrm>
          <a:prstGeom prst="rect">
            <a:avLst/>
          </a:prstGeom>
        </p:spPr>
      </p:sp>
      <p:sp>
        <p:nvSpPr>
          <p:cNvPr id="228"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000" spc="-1" strike="noStrike">
                <a:latin typeface="Arial"/>
              </a:rPr>
              <a:t>Les 3 épreuves sont proposées, vous pouvez cliquer sur l’épreuve de votre choix.</a:t>
            </a:r>
            <a:endParaRPr b="0" lang="fr-FR"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sldImg"/>
          </p:nvPr>
        </p:nvSpPr>
        <p:spPr>
          <a:xfrm>
            <a:off x="1143000" y="685800"/>
            <a:ext cx="4571640" cy="3428640"/>
          </a:xfrm>
          <a:prstGeom prst="rect">
            <a:avLst/>
          </a:prstGeom>
        </p:spPr>
      </p:sp>
      <p:sp>
        <p:nvSpPr>
          <p:cNvPr id="230"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200" spc="-1" strike="noStrike">
                <a:latin typeface="+mj-lt"/>
                <a:ea typeface="+mj-ea"/>
              </a:rPr>
              <a:t>Vous arriverez sur cet écran, vous devez </a:t>
            </a:r>
            <a:r>
              <a:rPr b="0" lang="fr-FR" sz="2000" spc="-1" strike="noStrike">
                <a:latin typeface="+mj-lt"/>
                <a:ea typeface="+mj-ea"/>
              </a:rPr>
              <a:t>cliquer sur « Start » pour commencer le test. </a:t>
            </a:r>
            <a:endParaRPr b="0" lang="fr-FR"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sldImg"/>
          </p:nvPr>
        </p:nvSpPr>
        <p:spPr>
          <a:xfrm>
            <a:off x="1143000" y="685800"/>
            <a:ext cx="4571640" cy="3428640"/>
          </a:xfrm>
          <a:prstGeom prst="rect">
            <a:avLst/>
          </a:prstGeom>
        </p:spPr>
      </p:sp>
      <p:sp>
        <p:nvSpPr>
          <p:cNvPr id="232"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000" spc="-1" strike="noStrike">
                <a:latin typeface="Arial"/>
              </a:rPr>
              <a:t>Attention, chaque épreuve se compose de 3 parties ! </a:t>
            </a:r>
            <a:r>
              <a:rPr b="0" lang="fr-FR" sz="2400" spc="-1" strike="noStrike">
                <a:latin typeface="Times New Roman"/>
              </a:rPr>
              <a:t>Pour chaque partie de l’épreuve, le nombre de questions ainsi que le chronomètre sont affichés. Vous avez la possibilité de zoomer en cliquant sur la loupe. En cliquant sur la flèche à droite, vous avez la possibilité de passer la question en cours et y revenir plus tard. Après avoir sélectionné une réponse, validez-la en cliquant sur « Submit ». </a:t>
            </a:r>
            <a:endParaRPr b="0" lang="fr-FR" sz="24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sldImg"/>
          </p:nvPr>
        </p:nvSpPr>
        <p:spPr>
          <a:xfrm>
            <a:off x="1143000" y="685800"/>
            <a:ext cx="4571640" cy="3428640"/>
          </a:xfrm>
          <a:prstGeom prst="rect">
            <a:avLst/>
          </a:prstGeom>
        </p:spPr>
      </p:sp>
      <p:sp>
        <p:nvSpPr>
          <p:cNvPr id="234"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16000"/>
              </a:lnSpc>
              <a:tabLst>
                <a:tab algn="l" pos="0"/>
              </a:tabLst>
            </a:pPr>
            <a:r>
              <a:rPr b="0" lang="fr-FR" sz="2000" spc="-1" strike="noStrike">
                <a:latin typeface="Arial"/>
              </a:rPr>
              <a:t>Pour choisir et valider une réponse, vous devez cocher une réponse et cliquer sur Submit. Une seule réponse est possible. Si vous voulez changer de réponse, il suffit de cocher une autre réponse, cela annule votre choix précédent. </a:t>
            </a:r>
            <a:endParaRPr b="0" lang="fr-FR"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sldImg"/>
          </p:nvPr>
        </p:nvSpPr>
        <p:spPr>
          <a:xfrm>
            <a:off x="1143000" y="685800"/>
            <a:ext cx="4571640" cy="3428640"/>
          </a:xfrm>
          <a:prstGeom prst="rect">
            <a:avLst/>
          </a:prstGeom>
        </p:spPr>
      </p:sp>
      <p:sp>
        <p:nvSpPr>
          <p:cNvPr id="236"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16000"/>
              </a:lnSpc>
              <a:tabLst>
                <a:tab algn="l" pos="0"/>
              </a:tabLst>
            </a:pPr>
            <a:r>
              <a:rPr b="1" lang="fr-FR" sz="2000" spc="-1" strike="noStrike">
                <a:latin typeface="Arial"/>
              </a:rPr>
              <a:t>Attention, l</a:t>
            </a:r>
            <a:r>
              <a:rPr b="1" lang="fr-FR" sz="2200" spc="-1" strike="noStrike">
                <a:latin typeface="+mj-lt"/>
                <a:ea typeface="+mj-ea"/>
              </a:rPr>
              <a:t>’absence de réponse sera comptée comme une réponse fausse</a:t>
            </a:r>
            <a:r>
              <a:rPr b="1" lang="fr-FR" sz="2000" spc="-1" strike="noStrike">
                <a:latin typeface="+mj-lt"/>
                <a:ea typeface="+mj-ea"/>
              </a:rPr>
              <a:t> : ne </a:t>
            </a:r>
            <a:r>
              <a:rPr b="1" lang="fr-FR" sz="2200" spc="-1" strike="noStrike">
                <a:latin typeface="+mj-lt"/>
                <a:ea typeface="+mj-ea"/>
              </a:rPr>
              <a:t>cliquez pas sur Submit sans avoir coché de réponse!</a:t>
            </a:r>
            <a:r>
              <a:rPr b="0" lang="fr-FR" sz="2200" spc="-1" strike="noStrike">
                <a:latin typeface="+mj-lt"/>
                <a:ea typeface="+mj-ea"/>
              </a:rPr>
              <a:t> Lorsque vous cliquez sur Submit, vous, vous ne pouvez pas revenir à la question.</a:t>
            </a:r>
            <a:endParaRPr b="0" lang="fr-FR" sz="2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sldImg"/>
          </p:nvPr>
        </p:nvSpPr>
        <p:spPr>
          <a:xfrm>
            <a:off x="1143000" y="685800"/>
            <a:ext cx="4571640" cy="3428640"/>
          </a:xfrm>
          <a:prstGeom prst="rect">
            <a:avLst/>
          </a:prstGeom>
        </p:spPr>
      </p:sp>
      <p:sp>
        <p:nvSpPr>
          <p:cNvPr id="238"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200" spc="-1" strike="noStrike">
                <a:latin typeface="+mj-lt"/>
                <a:ea typeface="+mj-ea"/>
              </a:rPr>
              <a:t>Vous avez la possibilité de passer une question pour y revenir plus tard. Pour ce faire, vous pouvez cliquer sur la flèche à droite de l’écran pour passer une question. Cette question sera automatiquement reposée plus tard.</a:t>
            </a:r>
            <a:endParaRPr b="0" lang="fr-FR" sz="2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Img"/>
          </p:nvPr>
        </p:nvSpPr>
        <p:spPr>
          <a:xfrm>
            <a:off x="1143000" y="685800"/>
            <a:ext cx="4571640" cy="3428640"/>
          </a:xfrm>
          <a:prstGeom prst="rect">
            <a:avLst/>
          </a:prstGeom>
        </p:spPr>
      </p:sp>
      <p:sp>
        <p:nvSpPr>
          <p:cNvPr id="240"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000" spc="-1" strike="noStrike">
                <a:latin typeface="Arial"/>
              </a:rPr>
              <a:t>Chaque épreuve étant composée de 3 parties, à la fin de chaque partie, vous devez cliquer sur Continue pour passer à la partie suivante.</a:t>
            </a:r>
            <a:endParaRPr b="0" lang="fr-FR"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sldImg"/>
          </p:nvPr>
        </p:nvSpPr>
        <p:spPr>
          <a:xfrm>
            <a:off x="1143000" y="685800"/>
            <a:ext cx="4571640" cy="3428640"/>
          </a:xfrm>
          <a:prstGeom prst="rect">
            <a:avLst/>
          </a:prstGeom>
        </p:spPr>
      </p:sp>
      <p:sp>
        <p:nvSpPr>
          <p:cNvPr id="242"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16000"/>
              </a:lnSpc>
              <a:tabLst>
                <a:tab algn="l" pos="0"/>
              </a:tabLst>
            </a:pPr>
            <a:r>
              <a:rPr b="0" lang="fr-FR" sz="2400" spc="-1" strike="noStrike">
                <a:latin typeface="Times New Roman"/>
              </a:rPr>
              <a:t>Une fois toutes les parties effectuées et l’épreuve terminée, le message suivant s’affiche. Vous pouvez quitter l’épreuve en cliquant sur la croix en haut à droite.</a:t>
            </a:r>
            <a:endParaRPr b="0" lang="fr-FR" sz="24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sldImg"/>
          </p:nvPr>
        </p:nvSpPr>
        <p:spPr>
          <a:xfrm>
            <a:off x="1143000" y="685800"/>
            <a:ext cx="4571640" cy="3428640"/>
          </a:xfrm>
          <a:prstGeom prst="rect">
            <a:avLst/>
          </a:prstGeom>
        </p:spPr>
      </p:sp>
      <p:sp>
        <p:nvSpPr>
          <p:cNvPr id="244"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200" spc="-1" strike="noStrike">
                <a:latin typeface="+mj-lt"/>
                <a:ea typeface="+mj-ea"/>
              </a:rPr>
              <a:t>Attention: Si le temps réservé pour la partie est écoulé avant que vous n’ayez répondu à toutes les questions, cet écran s’affichera. Vous serez obligé de passer à la partie suivante en cliquant sur Continue. </a:t>
            </a:r>
            <a:endParaRPr b="0" lang="fr-FR" sz="2200" spc="-1" strike="noStrike">
              <a:latin typeface="Arial"/>
            </a:endParaRPr>
          </a:p>
          <a:p>
            <a:pPr marL="216000" indent="-216000">
              <a:lnSpc>
                <a:spcPct val="100000"/>
              </a:lnSpc>
            </a:pPr>
            <a:r>
              <a:rPr b="0" lang="fr-FR" sz="2200" spc="-1" strike="noStrike">
                <a:latin typeface="+mj-lt"/>
                <a:ea typeface="+mj-ea"/>
              </a:rPr>
              <a:t>S’il s’agit de la troisième partie d’une épreuve, c’est cet écran qui s’affichera. Vous serez obligés de passer à une autre épreuve en cliquant sur la croix.</a:t>
            </a:r>
            <a:endParaRPr b="0" lang="fr-FR" sz="22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Img"/>
          </p:nvPr>
        </p:nvSpPr>
        <p:spPr>
          <a:xfrm>
            <a:off x="1143000" y="685800"/>
            <a:ext cx="4571640" cy="3428640"/>
          </a:xfrm>
          <a:prstGeom prst="rect">
            <a:avLst/>
          </a:prstGeom>
        </p:spPr>
      </p:sp>
      <p:sp>
        <p:nvSpPr>
          <p:cNvPr id="246" name="PlaceHolder 2"/>
          <p:cNvSpPr>
            <a:spLocks noGrp="1"/>
          </p:cNvSpPr>
          <p:nvPr>
            <p:ph type="body"/>
          </p:nvPr>
        </p:nvSpPr>
        <p:spPr>
          <a:xfrm>
            <a:off x="914400" y="4343400"/>
            <a:ext cx="5028840" cy="4114440"/>
          </a:xfrm>
          <a:prstGeom prst="rect">
            <a:avLst/>
          </a:prstGeom>
        </p:spPr>
        <p:txBody>
          <a:bodyPr lIns="90000" rIns="90000" tIns="45000" bIns="45000">
            <a:noAutofit/>
          </a:bodyPr>
          <a:p>
            <a:pPr algn="just">
              <a:lnSpc>
                <a:spcPct val="116000"/>
              </a:lnSpc>
              <a:tabLst>
                <a:tab algn="l" pos="0"/>
              </a:tabLst>
            </a:pPr>
            <a:r>
              <a:rPr b="0" lang="fr-FR" sz="2000" spc="-1" strike="noStrike">
                <a:latin typeface="Arial"/>
              </a:rPr>
              <a:t>Après avoir fini une épreuve, cet écran reviendra. Vous devez cliquer sur </a:t>
            </a:r>
            <a:r>
              <a:rPr b="0" lang="fr-FR" sz="2000" spc="-1" strike="noStrike">
                <a:latin typeface="Times New Roman"/>
              </a:rPr>
              <a:t>« Ev@lang Collège » pour sélectionner une autre épreuve.</a:t>
            </a:r>
            <a:endParaRPr b="0" lang="fr-FR" sz="2000" spc="-1" strike="noStrike">
              <a:latin typeface="Arial"/>
            </a:endParaRPr>
          </a:p>
          <a:p>
            <a:pPr>
              <a:lnSpc>
                <a:spcPct val="100000"/>
              </a:lnSpc>
              <a:tabLst>
                <a:tab algn="l" pos="0"/>
              </a:tabLst>
            </a:pPr>
            <a:endParaRPr b="0" lang="fr-FR"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sldImg"/>
          </p:nvPr>
        </p:nvSpPr>
        <p:spPr>
          <a:xfrm>
            <a:off x="1143000" y="685800"/>
            <a:ext cx="4571640" cy="3428640"/>
          </a:xfrm>
          <a:prstGeom prst="rect">
            <a:avLst/>
          </a:prstGeom>
        </p:spPr>
      </p:sp>
      <p:sp>
        <p:nvSpPr>
          <p:cNvPr id="214"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16000"/>
              </a:lnSpc>
              <a:tabLst>
                <a:tab algn="l" pos="0"/>
              </a:tabLst>
            </a:pPr>
            <a:r>
              <a:rPr b="0" lang="fr-FR" sz="2000" spc="-1" strike="noStrike">
                <a:latin typeface="Arial"/>
              </a:rPr>
              <a:t>Pour commencer, voici une présentation rapide d’Ev@lang.</a:t>
            </a:r>
            <a:endParaRPr b="0" lang="fr-FR"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sldImg"/>
          </p:nvPr>
        </p:nvSpPr>
        <p:spPr>
          <a:xfrm>
            <a:off x="1143000" y="685800"/>
            <a:ext cx="4571640" cy="3428640"/>
          </a:xfrm>
          <a:prstGeom prst="rect">
            <a:avLst/>
          </a:prstGeom>
        </p:spPr>
      </p:sp>
      <p:sp>
        <p:nvSpPr>
          <p:cNvPr id="248"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000" spc="-1" strike="noStrike">
                <a:latin typeface="Arial"/>
              </a:rPr>
              <a:t>Quand cet écran apparaît, vous pouvez choisir une autre épreuve à passer en cliquant sur « Start the test ».</a:t>
            </a:r>
            <a:endParaRPr b="0" lang="fr-FR"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sldImg"/>
          </p:nvPr>
        </p:nvSpPr>
        <p:spPr>
          <a:xfrm>
            <a:off x="1143000" y="685800"/>
            <a:ext cx="4571640" cy="3428640"/>
          </a:xfrm>
          <a:prstGeom prst="rect">
            <a:avLst/>
          </a:prstGeom>
        </p:spPr>
      </p:sp>
      <p:sp>
        <p:nvSpPr>
          <p:cNvPr id="250"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16000"/>
              </a:lnSpc>
              <a:tabLst>
                <a:tab algn="l" pos="0"/>
              </a:tabLst>
            </a:pPr>
            <a:r>
              <a:rPr b="0" lang="fr-FR" sz="2000" spc="-1" strike="noStrike">
                <a:latin typeface="Times New Roman"/>
              </a:rPr>
              <a:t>Pour les questions de l’épreuve Grammaire et lexique, vous devez cliquer sur la partie manquante, choisir une réponse et valider. </a:t>
            </a:r>
            <a:r>
              <a:rPr b="1" lang="fr-FR" sz="2000" spc="-1" strike="noStrike">
                <a:latin typeface="Times New Roman"/>
              </a:rPr>
              <a:t>Si la réponse n'est pas choisie mais validée, elle est comptée comme fausse. </a:t>
            </a:r>
            <a:r>
              <a:rPr b="0" lang="fr-FR" sz="2000" spc="-1" strike="noStrike">
                <a:latin typeface="Times New Roman"/>
              </a:rPr>
              <a:t>Quand elle est validée, vous ne pouvez pas y revenir.</a:t>
            </a:r>
            <a:endParaRPr b="0" lang="fr-FR" sz="2000" spc="-1" strike="noStrike">
              <a:latin typeface="Arial"/>
            </a:endParaRPr>
          </a:p>
          <a:p>
            <a:pPr>
              <a:lnSpc>
                <a:spcPct val="100000"/>
              </a:lnSpc>
              <a:tabLst>
                <a:tab algn="l" pos="0"/>
              </a:tabLst>
            </a:pPr>
            <a:endParaRPr b="0" lang="fr-FR"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sldImg"/>
          </p:nvPr>
        </p:nvSpPr>
        <p:spPr>
          <a:xfrm>
            <a:off x="1143000" y="685800"/>
            <a:ext cx="4571640" cy="3428640"/>
          </a:xfrm>
          <a:prstGeom prst="rect">
            <a:avLst/>
          </a:prstGeom>
        </p:spPr>
      </p:sp>
      <p:sp>
        <p:nvSpPr>
          <p:cNvPr id="252"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000" spc="-1" strike="noStrike">
                <a:latin typeface="Arial"/>
              </a:rPr>
              <a:t>Pour l’épreuve Compréhension orale, il existe deux formats de question. Pour le premier format que vous voyez à l’écran, vous devez cliquer sur le symbole audio pour écouter l’enregistrement, lire la question, puis lire les réponses écrites et en choisir une, et enfin valider. Vous avez la possibilité de réécouter l’enregistrement si vous le souhaitez, mais attention, le temps pour chaque partie est limité. Il faut donc faire attention au chronomètre en haut à droite de l’écran.</a:t>
            </a:r>
            <a:endParaRPr b="0" lang="fr-FR"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sldImg"/>
          </p:nvPr>
        </p:nvSpPr>
        <p:spPr>
          <a:xfrm>
            <a:off x="1143000" y="685800"/>
            <a:ext cx="4571640" cy="3428640"/>
          </a:xfrm>
          <a:prstGeom prst="rect">
            <a:avLst/>
          </a:prstGeom>
        </p:spPr>
      </p:sp>
      <p:sp>
        <p:nvSpPr>
          <p:cNvPr id="254"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16000"/>
              </a:lnSpc>
              <a:tabLst>
                <a:tab algn="l" pos="0"/>
              </a:tabLst>
            </a:pPr>
            <a:r>
              <a:rPr b="0" lang="fr-FR" sz="2000" spc="-1" strike="noStrike">
                <a:latin typeface="Arial"/>
              </a:rPr>
              <a:t>Pour le deuxième format de question de Compréhension orale, rien n’est écrit à l’écran sauf la consigne. Vous devez cliquer sur le symbole audio pour écouter la question puis cliquer sur chacun des choix de réponse pour écouter. Puis vous cochez une réponse et validez. Vous pouvez réécouter la question et les choix de réponse si vous le souhaitez, mais comme le temps pour chaque partie est limité, il faut donc faire attention au chronomètre.</a:t>
            </a:r>
            <a:endParaRPr b="0" lang="fr-FR" sz="2000" spc="-1" strike="noStrike">
              <a:latin typeface="Arial"/>
            </a:endParaRPr>
          </a:p>
          <a:p>
            <a:pPr>
              <a:lnSpc>
                <a:spcPct val="100000"/>
              </a:lnSpc>
              <a:tabLst>
                <a:tab algn="l" pos="0"/>
              </a:tabLst>
            </a:pPr>
            <a:endParaRPr b="0" lang="fr-FR"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sldImg"/>
          </p:nvPr>
        </p:nvSpPr>
        <p:spPr>
          <a:xfrm>
            <a:off x="1143000" y="685800"/>
            <a:ext cx="4571640" cy="3428640"/>
          </a:xfrm>
          <a:prstGeom prst="rect">
            <a:avLst/>
          </a:prstGeom>
        </p:spPr>
      </p:sp>
      <p:sp>
        <p:nvSpPr>
          <p:cNvPr id="256" name="PlaceHolder 2"/>
          <p:cNvSpPr>
            <a:spLocks noGrp="1"/>
          </p:cNvSpPr>
          <p:nvPr>
            <p:ph type="body"/>
          </p:nvPr>
        </p:nvSpPr>
        <p:spPr>
          <a:xfrm>
            <a:off x="914400" y="4343400"/>
            <a:ext cx="5028840" cy="4114440"/>
          </a:xfrm>
          <a:prstGeom prst="rect">
            <a:avLst/>
          </a:prstGeom>
        </p:spPr>
        <p:txBody>
          <a:bodyPr lIns="90000" rIns="90000" tIns="45000" bIns="45000">
            <a:noAutofit/>
          </a:bodyPr>
          <a:p>
            <a:pPr algn="just">
              <a:lnSpc>
                <a:spcPct val="116000"/>
              </a:lnSpc>
              <a:tabLst>
                <a:tab algn="l" pos="0"/>
              </a:tabLst>
            </a:pPr>
            <a:r>
              <a:rPr b="0" lang="fr-FR" sz="2400" spc="-1" strike="noStrike">
                <a:latin typeface="Times New Roman"/>
                <a:ea typeface="Consolas"/>
              </a:rPr>
              <a:t>Une fois la totalité du test complétée, ce message s’affiche. Vous pouvez quitter le test en cliquant sur la croix.</a:t>
            </a:r>
            <a:endParaRPr b="0" lang="fr-FR" sz="2400" spc="-1" strike="noStrike">
              <a:latin typeface="Arial"/>
            </a:endParaRPr>
          </a:p>
          <a:p>
            <a:pPr>
              <a:lnSpc>
                <a:spcPct val="100000"/>
              </a:lnSpc>
              <a:tabLst>
                <a:tab algn="l" pos="0"/>
              </a:tabLst>
            </a:pPr>
            <a:endParaRPr b="0" lang="fr-FR" sz="24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Img"/>
          </p:nvPr>
        </p:nvSpPr>
        <p:spPr>
          <a:xfrm>
            <a:off x="1143000" y="685800"/>
            <a:ext cx="4571640" cy="3428640"/>
          </a:xfrm>
          <a:prstGeom prst="rect">
            <a:avLst/>
          </a:prstGeom>
        </p:spPr>
      </p:sp>
      <p:sp>
        <p:nvSpPr>
          <p:cNvPr id="258"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000" spc="-1" strike="noStrike">
                <a:latin typeface="Arial"/>
              </a:rPr>
              <a:t>Cet écran va s’afficher. Vous devez vérifier que toutes les épreuves ont été faites.</a:t>
            </a:r>
            <a:endParaRPr b="0" lang="fr-FR" sz="2000" spc="-1" strike="noStrike">
              <a:latin typeface="Arial"/>
            </a:endParaRPr>
          </a:p>
          <a:p>
            <a:pPr marL="216000" indent="-216000">
              <a:lnSpc>
                <a:spcPct val="100000"/>
              </a:lnSpc>
            </a:pPr>
            <a:endParaRPr b="0" lang="fr-FR"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sldImg"/>
          </p:nvPr>
        </p:nvSpPr>
        <p:spPr>
          <a:xfrm>
            <a:off x="1143000" y="685800"/>
            <a:ext cx="4571640" cy="3428640"/>
          </a:xfrm>
          <a:prstGeom prst="rect">
            <a:avLst/>
          </a:prstGeom>
        </p:spPr>
      </p:sp>
      <p:sp>
        <p:nvSpPr>
          <p:cNvPr id="260"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000" spc="-1" strike="noStrike">
                <a:latin typeface="Arial"/>
              </a:rPr>
              <a:t>Une fois le test terminé, cliquez sur le symbole « éteindre » en haut à droite de l’écran ou cliquez sur la croix du navigateur pour quitter le test. Vous pouvez quitter la salle pour laisser la place à un autre élève. </a:t>
            </a:r>
            <a:endParaRPr b="0" lang="fr-FR" sz="2000" spc="-1" strike="noStrike">
              <a:latin typeface="Arial"/>
            </a:endParaRPr>
          </a:p>
          <a:p>
            <a:pPr marL="216000" indent="-216000">
              <a:lnSpc>
                <a:spcPct val="100000"/>
              </a:lnSpc>
            </a:pPr>
            <a:endParaRPr b="0" lang="fr-FR"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sldImg"/>
          </p:nvPr>
        </p:nvSpPr>
        <p:spPr>
          <a:xfrm>
            <a:off x="1143000" y="685800"/>
            <a:ext cx="4571640" cy="3428640"/>
          </a:xfrm>
          <a:prstGeom prst="rect">
            <a:avLst/>
          </a:prstGeom>
        </p:spPr>
      </p:sp>
      <p:sp>
        <p:nvSpPr>
          <p:cNvPr id="262"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16000"/>
              </a:lnSpc>
              <a:tabLst>
                <a:tab algn="l" pos="0"/>
              </a:tabLst>
            </a:pPr>
            <a:r>
              <a:rPr b="0" lang="fr-FR" sz="2200" spc="-1" strike="noStrike">
                <a:latin typeface="+mj-lt"/>
                <a:ea typeface="+mj-ea"/>
              </a:rPr>
              <a:t>Si pendant le test, il y a une panne de connexion ou si vous avez fermé involontairement le navigateur, il suffit de revenir sur cette page d’inscription et de </a:t>
            </a:r>
            <a:r>
              <a:rPr b="0" lang="fr-FR" sz="2000" spc="-1" strike="noStrike">
                <a:latin typeface="Arial"/>
                <a:ea typeface="+mj-ea"/>
              </a:rPr>
              <a:t>saisir à l’identique toutes les informations demandées (</a:t>
            </a:r>
            <a:r>
              <a:rPr b="0" lang="fr-FR" sz="2200" spc="-1" strike="noStrike">
                <a:latin typeface="+mj-lt"/>
                <a:ea typeface="+mj-ea"/>
              </a:rPr>
              <a:t>votre code et vos informations personnelles). Vous pourrez reprendre le test à l’endroit où vous l’avez quitté. </a:t>
            </a:r>
            <a:endParaRPr b="0" lang="fr-FR" sz="2200" spc="-1" strike="noStrike">
              <a:latin typeface="Arial"/>
            </a:endParaRPr>
          </a:p>
          <a:p>
            <a:pPr>
              <a:lnSpc>
                <a:spcPct val="116000"/>
              </a:lnSpc>
              <a:tabLst>
                <a:tab algn="l" pos="0"/>
              </a:tabLst>
            </a:pPr>
            <a:endParaRPr b="0" lang="fr-FR" sz="22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1143000" y="685800"/>
            <a:ext cx="4571640" cy="3428640"/>
          </a:xfrm>
          <a:prstGeom prst="rect">
            <a:avLst/>
          </a:prstGeom>
        </p:spPr>
      </p:sp>
      <p:sp>
        <p:nvSpPr>
          <p:cNvPr id="264" name="PlaceHolder 2"/>
          <p:cNvSpPr>
            <a:spLocks noGrp="1"/>
          </p:cNvSpPr>
          <p:nvPr>
            <p:ph type="body"/>
          </p:nvPr>
        </p:nvSpPr>
        <p:spPr>
          <a:xfrm>
            <a:off x="914400" y="4343400"/>
            <a:ext cx="5028840" cy="4114440"/>
          </a:xfrm>
          <a:prstGeom prst="rect">
            <a:avLst/>
          </a:prstGeom>
        </p:spPr>
        <p:txBody>
          <a:bodyPr lIns="90000" rIns="90000" tIns="45000" bIns="45000">
            <a:noAutofit/>
          </a:bodyPr>
          <a:p>
            <a:pPr algn="just">
              <a:lnSpc>
                <a:spcPct val="100000"/>
              </a:lnSpc>
              <a:tabLst>
                <a:tab algn="l" pos="0"/>
              </a:tabLst>
            </a:pPr>
            <a:r>
              <a:rPr b="0" lang="fr-FR" sz="2400" spc="-1" strike="noStrike">
                <a:latin typeface="Times New Roman"/>
              </a:rPr>
              <a:t>La passation du test donne lieu à une fiche de résultats que le chef d’établissement vous remettra. Elle indiquera : vos nom et prénom, votre niveau global, vos niveaux par compétence.</a:t>
            </a:r>
            <a:endParaRPr b="0" lang="fr-FR" sz="2400" spc="-1" strike="noStrike">
              <a:latin typeface="Arial"/>
            </a:endParaRPr>
          </a:p>
          <a:p>
            <a:pPr>
              <a:lnSpc>
                <a:spcPct val="100000"/>
              </a:lnSpc>
              <a:tabLst>
                <a:tab algn="l" pos="0"/>
              </a:tabLst>
            </a:pPr>
            <a:endParaRPr b="0" lang="fr-FR" sz="24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sldImg"/>
          </p:nvPr>
        </p:nvSpPr>
        <p:spPr>
          <a:xfrm>
            <a:off x="1143000" y="685800"/>
            <a:ext cx="4571640" cy="3428640"/>
          </a:xfrm>
          <a:prstGeom prst="rect">
            <a:avLst/>
          </a:prstGeom>
        </p:spPr>
      </p:sp>
      <p:sp>
        <p:nvSpPr>
          <p:cNvPr id="216" name="PlaceHolder 2"/>
          <p:cNvSpPr>
            <a:spLocks noGrp="1"/>
          </p:cNvSpPr>
          <p:nvPr>
            <p:ph type="body"/>
          </p:nvPr>
        </p:nvSpPr>
        <p:spPr>
          <a:xfrm>
            <a:off x="914400" y="4343400"/>
            <a:ext cx="5028840" cy="4114440"/>
          </a:xfrm>
          <a:prstGeom prst="rect">
            <a:avLst/>
          </a:prstGeom>
        </p:spPr>
        <p:txBody>
          <a:bodyPr lIns="90000" rIns="90000" tIns="45000" bIns="45000">
            <a:noAutofit/>
          </a:bodyPr>
          <a:p>
            <a:pPr algn="just">
              <a:lnSpc>
                <a:spcPct val="100000"/>
              </a:lnSpc>
              <a:tabLst>
                <a:tab algn="l" pos="0"/>
              </a:tabLst>
            </a:pPr>
            <a:r>
              <a:rPr b="0" lang="fr-FR" sz="2000" spc="-1" strike="noStrike">
                <a:latin typeface="Times New Roman"/>
              </a:rPr>
              <a:t>Ev@lang est un test de positionnement non-certifiant. </a:t>
            </a:r>
            <a:endParaRPr b="0" lang="fr-FR" sz="2000" spc="-1" strike="noStrike">
              <a:latin typeface="Arial"/>
            </a:endParaRPr>
          </a:p>
          <a:p>
            <a:pPr algn="just">
              <a:lnSpc>
                <a:spcPct val="100000"/>
              </a:lnSpc>
              <a:tabLst>
                <a:tab algn="l" pos="0"/>
              </a:tabLst>
            </a:pPr>
            <a:r>
              <a:rPr b="0" lang="fr-FR" sz="2000" spc="-1" strike="noStrike">
                <a:latin typeface="Times New Roman"/>
              </a:rPr>
              <a:t>Ev@lang est utilisé pour évaluer le niveau d’anglais des élèves de 3</a:t>
            </a:r>
            <a:r>
              <a:rPr b="0" lang="fr-FR" sz="2000" spc="-1" strike="noStrike" baseline="30000">
                <a:latin typeface="Times New Roman"/>
              </a:rPr>
              <a:t>ème</a:t>
            </a:r>
            <a:r>
              <a:rPr b="0" lang="fr-FR" sz="2000" spc="-1" strike="noStrike">
                <a:latin typeface="Times New Roman"/>
              </a:rPr>
              <a:t>. </a:t>
            </a:r>
            <a:endParaRPr b="0" lang="fr-FR" sz="2000" spc="-1" strike="noStrike">
              <a:latin typeface="Arial"/>
            </a:endParaRPr>
          </a:p>
          <a:p>
            <a:pPr algn="just">
              <a:lnSpc>
                <a:spcPct val="100000"/>
              </a:lnSpc>
              <a:tabLst>
                <a:tab algn="l" pos="0"/>
              </a:tabLst>
            </a:pPr>
            <a:r>
              <a:rPr b="0" lang="fr-FR" sz="2000" spc="-1" strike="noStrike">
                <a:latin typeface="Times New Roman"/>
              </a:rPr>
              <a:t>Ses caractéristiques sont les suivantes : rapide, adaptatif, intuitif. Il est adossé au CECRL. </a:t>
            </a:r>
            <a:endParaRPr b="0" lang="fr-FR"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sldImg"/>
          </p:nvPr>
        </p:nvSpPr>
        <p:spPr>
          <a:xfrm>
            <a:off x="1143000" y="685800"/>
            <a:ext cx="4571640" cy="3428640"/>
          </a:xfrm>
          <a:prstGeom prst="rect">
            <a:avLst/>
          </a:prstGeom>
        </p:spPr>
      </p:sp>
      <p:sp>
        <p:nvSpPr>
          <p:cNvPr id="218" name="PlaceHolder 2"/>
          <p:cNvSpPr>
            <a:spLocks noGrp="1"/>
          </p:cNvSpPr>
          <p:nvPr>
            <p:ph type="body"/>
          </p:nvPr>
        </p:nvSpPr>
        <p:spPr>
          <a:xfrm>
            <a:off x="914400" y="4343400"/>
            <a:ext cx="5028840" cy="4114440"/>
          </a:xfrm>
          <a:prstGeom prst="rect">
            <a:avLst/>
          </a:prstGeom>
        </p:spPr>
        <p:txBody>
          <a:bodyPr lIns="90000" rIns="90000" tIns="45000" bIns="45000">
            <a:noAutofit/>
          </a:bodyPr>
          <a:p>
            <a:pPr algn="just">
              <a:lnSpc>
                <a:spcPct val="116000"/>
              </a:lnSpc>
              <a:tabLst>
                <a:tab algn="l" pos="0"/>
              </a:tabLst>
            </a:pPr>
            <a:r>
              <a:rPr b="0" lang="fr-FR" sz="1800" spc="-1" strike="noStrike">
                <a:solidFill>
                  <a:srgbClr val="7f7f7f"/>
                </a:solidFill>
                <a:latin typeface="Calibri"/>
                <a:ea typeface="Calibri"/>
              </a:rPr>
              <a:t>Ev@lang est un test de positionnement, il est donc non-certifiant. </a:t>
            </a:r>
            <a:endParaRPr b="0" lang="fr-FR" sz="1800" spc="-1" strike="noStrike">
              <a:latin typeface="Arial"/>
            </a:endParaRPr>
          </a:p>
          <a:p>
            <a:pPr algn="just">
              <a:lnSpc>
                <a:spcPct val="116000"/>
              </a:lnSpc>
              <a:tabLst>
                <a:tab algn="l" pos="0"/>
              </a:tabLst>
            </a:pPr>
            <a:r>
              <a:rPr b="0" lang="fr-FR" sz="1800" spc="-1" strike="noStrike">
                <a:solidFill>
                  <a:srgbClr val="7f7f7f"/>
                </a:solidFill>
                <a:latin typeface="Calibri"/>
                <a:ea typeface="Calibri"/>
              </a:rPr>
              <a:t>Le test est 100% en ligne. </a:t>
            </a:r>
            <a:endParaRPr b="0" lang="fr-FR" sz="1800" spc="-1" strike="noStrike">
              <a:latin typeface="Arial"/>
            </a:endParaRPr>
          </a:p>
          <a:p>
            <a:pPr algn="just">
              <a:lnSpc>
                <a:spcPct val="116000"/>
              </a:lnSpc>
              <a:tabLst>
                <a:tab algn="l" pos="0"/>
              </a:tabLst>
            </a:pPr>
            <a:r>
              <a:rPr b="0" lang="fr-FR" sz="1800" spc="-1" strike="noStrike">
                <a:solidFill>
                  <a:srgbClr val="7f7f7f"/>
                </a:solidFill>
                <a:latin typeface="Calibri"/>
                <a:ea typeface="Calibri"/>
              </a:rPr>
              <a:t>Un code vous sera distribué pour passer le test en ligne.</a:t>
            </a:r>
            <a:r>
              <a:rPr b="1" lang="fr-FR" sz="1800" spc="-1" strike="noStrike">
                <a:solidFill>
                  <a:srgbClr val="7f7f7f"/>
                </a:solidFill>
                <a:latin typeface="Calibri"/>
                <a:ea typeface="Calibri"/>
              </a:rPr>
              <a:t> </a:t>
            </a:r>
            <a:endParaRPr b="0" lang="fr-FR" sz="18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sldImg"/>
          </p:nvPr>
        </p:nvSpPr>
        <p:spPr>
          <a:xfrm>
            <a:off x="1143000" y="685800"/>
            <a:ext cx="4571640" cy="3428640"/>
          </a:xfrm>
          <a:prstGeom prst="rect">
            <a:avLst/>
          </a:prstGeom>
        </p:spPr>
      </p:sp>
      <p:sp>
        <p:nvSpPr>
          <p:cNvPr id="220" name="PlaceHolder 2"/>
          <p:cNvSpPr>
            <a:spLocks noGrp="1"/>
          </p:cNvSpPr>
          <p:nvPr>
            <p:ph type="body"/>
          </p:nvPr>
        </p:nvSpPr>
        <p:spPr>
          <a:xfrm>
            <a:off x="914400" y="4343400"/>
            <a:ext cx="5028840" cy="4114440"/>
          </a:xfrm>
          <a:prstGeom prst="rect">
            <a:avLst/>
          </a:prstGeom>
        </p:spPr>
        <p:txBody>
          <a:bodyPr lIns="90000" rIns="90000" tIns="45000" bIns="45000">
            <a:noAutofit/>
          </a:bodyPr>
          <a:p>
            <a:pPr>
              <a:lnSpc>
                <a:spcPct val="116000"/>
              </a:lnSpc>
              <a:tabLst>
                <a:tab algn="l" pos="0"/>
              </a:tabLst>
            </a:pPr>
            <a:r>
              <a:rPr b="0" lang="fr-FR" sz="2000" spc="-1" strike="noStrike">
                <a:latin typeface="Arial"/>
              </a:rPr>
              <a:t>Le test est chronométré. La durée moyenne du test est de 30 minutes sans compter le temps pour compléter le formulaire d’inscription. Une fois le test commencé, le chronomètre lancé, vous ne pouvez plus poser de question au surveillant car cela risque de perturber la passation du test des autres et vous n’aurez pas assez de temps pour finir votre test.</a:t>
            </a:r>
            <a:endParaRPr b="0" lang="fr-FR" sz="2000" spc="-1" strike="noStrike">
              <a:latin typeface="Arial"/>
            </a:endParaRPr>
          </a:p>
          <a:p>
            <a:pPr>
              <a:lnSpc>
                <a:spcPct val="100000"/>
              </a:lnSpc>
              <a:tabLst>
                <a:tab algn="l" pos="0"/>
              </a:tabLst>
            </a:pPr>
            <a:r>
              <a:rPr b="0" lang="fr-FR" sz="2000" spc="-1" strike="noStrike">
                <a:latin typeface="Times New Roman"/>
              </a:rPr>
              <a:t>Chaque test sera unique :</a:t>
            </a:r>
            <a:endParaRPr b="0" lang="fr-FR" sz="2000" spc="-1" strike="noStrike">
              <a:latin typeface="Arial"/>
            </a:endParaRPr>
          </a:p>
          <a:p>
            <a:pPr>
              <a:lnSpc>
                <a:spcPct val="100000"/>
              </a:lnSpc>
              <a:tabLst>
                <a:tab algn="l" pos="0"/>
              </a:tabLst>
            </a:pPr>
            <a:r>
              <a:rPr b="0" lang="fr-FR" sz="2000" spc="-1" strike="noStrike">
                <a:latin typeface="Times New Roman"/>
              </a:rPr>
              <a:t>- Les questions sont tirées aléatoirement dans un stock de questions par l’ordinateur.</a:t>
            </a:r>
            <a:endParaRPr b="0" lang="fr-FR" sz="2000" spc="-1" strike="noStrike">
              <a:latin typeface="Arial"/>
            </a:endParaRPr>
          </a:p>
          <a:p>
            <a:pPr>
              <a:lnSpc>
                <a:spcPct val="100000"/>
              </a:lnSpc>
              <a:tabLst>
                <a:tab algn="l" pos="0"/>
              </a:tabLst>
            </a:pPr>
            <a:r>
              <a:rPr b="0" lang="fr-FR" sz="2000" spc="-1" strike="noStrike">
                <a:latin typeface="Times New Roman"/>
              </a:rPr>
              <a:t>- Le niveau des questions présentées dépend des réponses données aux questions précédentes.</a:t>
            </a:r>
            <a:endParaRPr b="0" lang="fr-FR" sz="2000" spc="-1" strike="noStrike">
              <a:latin typeface="Arial"/>
            </a:endParaRPr>
          </a:p>
          <a:p>
            <a:pPr algn="just">
              <a:lnSpc>
                <a:spcPct val="116000"/>
              </a:lnSpc>
              <a:tabLst>
                <a:tab algn="l" pos="0"/>
              </a:tabLst>
            </a:pPr>
            <a:r>
              <a:rPr b="0" lang="fr-FR" sz="2400" spc="-1" strike="noStrike">
                <a:solidFill>
                  <a:srgbClr val="000000"/>
                </a:solidFill>
                <a:latin typeface="Times New Roman"/>
                <a:ea typeface="Calibri"/>
              </a:rPr>
              <a:t>Tout au long du parcours d’évaluation, vous ne retomberez pas deux fois sur la même question et vous n’aurez pas les mêmes questions que vos voisins non plus.</a:t>
            </a:r>
            <a:endParaRPr b="0" lang="fr-FR" sz="2400" spc="-1" strike="noStrike">
              <a:latin typeface="Arial"/>
            </a:endParaRPr>
          </a:p>
          <a:p>
            <a:pPr>
              <a:lnSpc>
                <a:spcPct val="116000"/>
              </a:lnSpc>
              <a:tabLst>
                <a:tab algn="l" pos="0"/>
              </a:tabLst>
            </a:pPr>
            <a:endParaRPr b="0" lang="fr-FR" sz="2400" spc="-1" strike="noStrike">
              <a:latin typeface="Arial"/>
            </a:endParaRPr>
          </a:p>
          <a:p>
            <a:pPr>
              <a:lnSpc>
                <a:spcPct val="116000"/>
              </a:lnSpc>
              <a:tabLst>
                <a:tab algn="l" pos="0"/>
              </a:tabLst>
            </a:pPr>
            <a:endParaRPr b="0" lang="fr-FR" sz="24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sldImg"/>
          </p:nvPr>
        </p:nvSpPr>
        <p:spPr>
          <a:xfrm>
            <a:off x="1143000" y="685800"/>
            <a:ext cx="4571640" cy="3428640"/>
          </a:xfrm>
          <a:prstGeom prst="rect">
            <a:avLst/>
          </a:prstGeom>
        </p:spPr>
      </p:sp>
      <p:sp>
        <p:nvSpPr>
          <p:cNvPr id="222"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000" spc="-1" strike="noStrike">
                <a:latin typeface="Arial"/>
              </a:rPr>
              <a:t>Le test est composé de questions à choix multiples avec :</a:t>
            </a:r>
            <a:endParaRPr b="0" lang="fr-FR" sz="2000" spc="-1" strike="noStrike">
              <a:latin typeface="Arial"/>
            </a:endParaRPr>
          </a:p>
          <a:p>
            <a:pPr marL="343080" indent="-342720">
              <a:lnSpc>
                <a:spcPct val="100000"/>
              </a:lnSpc>
              <a:buClr>
                <a:srgbClr val="000000"/>
              </a:buClr>
              <a:buFont typeface="StarSymbol"/>
              <a:buChar char="-"/>
            </a:pPr>
            <a:r>
              <a:rPr b="0" lang="fr-FR" sz="2000" spc="-1" strike="noStrike">
                <a:latin typeface="Arial"/>
              </a:rPr>
              <a:t>1 support audio/écrit pour les parties Compréhension orale et Compréhension écrite ou une phrase à trou pour la partie Grammaire et lexique</a:t>
            </a:r>
            <a:endParaRPr b="0" lang="fr-FR" sz="2000" spc="-1" strike="noStrike">
              <a:latin typeface="Arial"/>
            </a:endParaRPr>
          </a:p>
          <a:p>
            <a:pPr marL="343080" indent="-342720">
              <a:lnSpc>
                <a:spcPct val="100000"/>
              </a:lnSpc>
              <a:buClr>
                <a:srgbClr val="000000"/>
              </a:buClr>
              <a:buFont typeface="StarSymbol"/>
              <a:buChar char="-"/>
            </a:pPr>
            <a:r>
              <a:rPr b="0" lang="fr-FR" sz="2000" spc="-1" strike="noStrike">
                <a:latin typeface="Arial"/>
              </a:rPr>
              <a:t>Une question et/ou consigne en anglais par support</a:t>
            </a:r>
            <a:endParaRPr b="0" lang="fr-FR" sz="2000" spc="-1" strike="noStrike">
              <a:latin typeface="Arial"/>
            </a:endParaRPr>
          </a:p>
          <a:p>
            <a:pPr marL="343080" indent="-342720">
              <a:lnSpc>
                <a:spcPct val="100000"/>
              </a:lnSpc>
              <a:buClr>
                <a:srgbClr val="000000"/>
              </a:buClr>
              <a:buFont typeface="StarSymbol"/>
              <a:buChar char="-"/>
            </a:pPr>
            <a:r>
              <a:rPr b="0" lang="fr-FR" sz="2000" spc="-1" strike="noStrike">
                <a:latin typeface="Arial"/>
              </a:rPr>
              <a:t>4 choix de réponse en anglais</a:t>
            </a:r>
            <a:endParaRPr b="0" lang="fr-FR" sz="2000" spc="-1" strike="noStrike">
              <a:latin typeface="Arial"/>
            </a:endParaRPr>
          </a:p>
          <a:p>
            <a:pPr marL="343080" indent="-342720">
              <a:lnSpc>
                <a:spcPct val="100000"/>
              </a:lnSpc>
              <a:buClr>
                <a:srgbClr val="000000"/>
              </a:buClr>
              <a:buFont typeface="StarSymbol"/>
              <a:buChar char="-"/>
            </a:pPr>
            <a:r>
              <a:rPr b="0" lang="fr-FR" sz="2000" spc="-1" strike="noStrike">
                <a:latin typeface="Arial"/>
              </a:rPr>
              <a:t>1 seule bonne réponse possible</a:t>
            </a:r>
            <a:endParaRPr b="0" lang="fr-FR"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sldImg"/>
          </p:nvPr>
        </p:nvSpPr>
        <p:spPr>
          <a:xfrm>
            <a:off x="1143000" y="685800"/>
            <a:ext cx="4571640" cy="3428640"/>
          </a:xfrm>
          <a:prstGeom prst="rect">
            <a:avLst/>
          </a:prstGeom>
        </p:spPr>
      </p:sp>
      <p:sp>
        <p:nvSpPr>
          <p:cNvPr id="224"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200" spc="-1" strike="noStrike">
                <a:latin typeface="+mj-lt"/>
                <a:ea typeface="+mj-ea"/>
              </a:rPr>
              <a:t>À l’entrée de la salle d’examen, vous allez recevoir un code unique donné par le surveillant. Vous vous installez devant un poste informatique muni d’un casque. Un navigateur est déjà ouvert sur la page d’inscription du test. Vous devez remplir le formulaire avec les informations manquantes, saisir le code, puis cliquer sur Valider. </a:t>
            </a:r>
            <a:endParaRPr b="0" lang="fr-FR" sz="2200" spc="-1" strike="noStrike">
              <a:latin typeface="Arial"/>
            </a:endParaRPr>
          </a:p>
          <a:p>
            <a:pPr marL="216000" indent="-216000">
              <a:lnSpc>
                <a:spcPct val="100000"/>
              </a:lnSpc>
            </a:pPr>
            <a:r>
              <a:rPr b="0" lang="fr-FR" sz="2200" spc="-1" strike="noStrike">
                <a:latin typeface="+mj-lt"/>
                <a:ea typeface="+mj-ea"/>
              </a:rPr>
              <a:t>Le code est composé d’une suite de chiffres et de lettres sans espace, sans caractères spéciaux, et sans minuscule. Ce code est unique à chacun des élèves et contient des éléments qui permet de contrôler la cohérence entre le code et les informations saisies dans les champs concernant l’académie, le département, la ville, le collège. S’il y a une erreur, vous ne pourrez pas valider et vous devrez corriger les informations. </a:t>
            </a:r>
            <a:endParaRPr b="0" lang="fr-FR" sz="2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sldImg"/>
          </p:nvPr>
        </p:nvSpPr>
        <p:spPr>
          <a:xfrm>
            <a:off x="1143000" y="685800"/>
            <a:ext cx="4571640" cy="3428640"/>
          </a:xfrm>
          <a:prstGeom prst="rect">
            <a:avLst/>
          </a:prstGeom>
        </p:spPr>
      </p:sp>
      <p:sp>
        <p:nvSpPr>
          <p:cNvPr id="226"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fr-FR" sz="2000" spc="-1" strike="noStrike">
                <a:latin typeface="Arial"/>
              </a:rPr>
              <a:t>Cet écran s’affichera. Vous devez maintenant cliquer sur « Ev@lang Collège » pour commencer.</a:t>
            </a:r>
            <a:endParaRPr b="0" lang="fr-F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50160" y="389160"/>
            <a:ext cx="11703600" cy="162828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5" name="PlaceHolder 2"/>
          <p:cNvSpPr>
            <a:spLocks noGrp="1"/>
          </p:cNvSpPr>
          <p:nvPr>
            <p:ph type="body"/>
          </p:nvPr>
        </p:nvSpPr>
        <p:spPr>
          <a:xfrm>
            <a:off x="650160" y="2282040"/>
            <a:ext cx="1170360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26" name="PlaceHolder 3"/>
          <p:cNvSpPr>
            <a:spLocks noGrp="1"/>
          </p:cNvSpPr>
          <p:nvPr>
            <p:ph type="body"/>
          </p:nvPr>
        </p:nvSpPr>
        <p:spPr>
          <a:xfrm>
            <a:off x="650160" y="5236560"/>
            <a:ext cx="11703600" cy="2697840"/>
          </a:xfrm>
          <a:prstGeom prst="rect">
            <a:avLst/>
          </a:prstGeom>
        </p:spPr>
        <p:txBody>
          <a:bodyPr lIns="0" rIns="0" tIns="0" bIns="0">
            <a:normAutofit/>
          </a:bodyPr>
          <a:p>
            <a:endParaRPr b="0" lang="fr-FR" sz="299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50160" y="389160"/>
            <a:ext cx="11703600" cy="162828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8" name="PlaceHolder 2"/>
          <p:cNvSpPr>
            <a:spLocks noGrp="1"/>
          </p:cNvSpPr>
          <p:nvPr>
            <p:ph type="body"/>
          </p:nvPr>
        </p:nvSpPr>
        <p:spPr>
          <a:xfrm>
            <a:off x="650160" y="2282040"/>
            <a:ext cx="571104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29" name="PlaceHolder 3"/>
          <p:cNvSpPr>
            <a:spLocks noGrp="1"/>
          </p:cNvSpPr>
          <p:nvPr>
            <p:ph type="body"/>
          </p:nvPr>
        </p:nvSpPr>
        <p:spPr>
          <a:xfrm>
            <a:off x="6647040" y="2282040"/>
            <a:ext cx="571104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30" name="PlaceHolder 4"/>
          <p:cNvSpPr>
            <a:spLocks noGrp="1"/>
          </p:cNvSpPr>
          <p:nvPr>
            <p:ph type="body"/>
          </p:nvPr>
        </p:nvSpPr>
        <p:spPr>
          <a:xfrm>
            <a:off x="650160" y="5236560"/>
            <a:ext cx="571104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31" name="PlaceHolder 5"/>
          <p:cNvSpPr>
            <a:spLocks noGrp="1"/>
          </p:cNvSpPr>
          <p:nvPr>
            <p:ph type="body"/>
          </p:nvPr>
        </p:nvSpPr>
        <p:spPr>
          <a:xfrm>
            <a:off x="6647040" y="5236560"/>
            <a:ext cx="5711040" cy="2697840"/>
          </a:xfrm>
          <a:prstGeom prst="rect">
            <a:avLst/>
          </a:prstGeom>
        </p:spPr>
        <p:txBody>
          <a:bodyPr lIns="0" rIns="0" tIns="0" bIns="0">
            <a:normAutofit/>
          </a:bodyPr>
          <a:p>
            <a:endParaRPr b="0" lang="fr-FR" sz="299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50160" y="389160"/>
            <a:ext cx="11703600" cy="162828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3" name="PlaceHolder 2"/>
          <p:cNvSpPr>
            <a:spLocks noGrp="1"/>
          </p:cNvSpPr>
          <p:nvPr>
            <p:ph type="body"/>
          </p:nvPr>
        </p:nvSpPr>
        <p:spPr>
          <a:xfrm>
            <a:off x="650160" y="2282040"/>
            <a:ext cx="376848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34" name="PlaceHolder 3"/>
          <p:cNvSpPr>
            <a:spLocks noGrp="1"/>
          </p:cNvSpPr>
          <p:nvPr>
            <p:ph type="body"/>
          </p:nvPr>
        </p:nvSpPr>
        <p:spPr>
          <a:xfrm>
            <a:off x="4607280" y="2282040"/>
            <a:ext cx="376848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35" name="PlaceHolder 4"/>
          <p:cNvSpPr>
            <a:spLocks noGrp="1"/>
          </p:cNvSpPr>
          <p:nvPr>
            <p:ph type="body"/>
          </p:nvPr>
        </p:nvSpPr>
        <p:spPr>
          <a:xfrm>
            <a:off x="8564760" y="2282040"/>
            <a:ext cx="376848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36" name="PlaceHolder 5"/>
          <p:cNvSpPr>
            <a:spLocks noGrp="1"/>
          </p:cNvSpPr>
          <p:nvPr>
            <p:ph type="body"/>
          </p:nvPr>
        </p:nvSpPr>
        <p:spPr>
          <a:xfrm>
            <a:off x="650160" y="5236560"/>
            <a:ext cx="376848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37" name="PlaceHolder 6"/>
          <p:cNvSpPr>
            <a:spLocks noGrp="1"/>
          </p:cNvSpPr>
          <p:nvPr>
            <p:ph type="body"/>
          </p:nvPr>
        </p:nvSpPr>
        <p:spPr>
          <a:xfrm>
            <a:off x="4607280" y="5236560"/>
            <a:ext cx="376848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38" name="PlaceHolder 7"/>
          <p:cNvSpPr>
            <a:spLocks noGrp="1"/>
          </p:cNvSpPr>
          <p:nvPr>
            <p:ph type="body"/>
          </p:nvPr>
        </p:nvSpPr>
        <p:spPr>
          <a:xfrm>
            <a:off x="8564760" y="5236560"/>
            <a:ext cx="3768480" cy="2697840"/>
          </a:xfrm>
          <a:prstGeom prst="rect">
            <a:avLst/>
          </a:prstGeom>
        </p:spPr>
        <p:txBody>
          <a:bodyPr lIns="0" rIns="0" tIns="0" bIns="0">
            <a:normAutofit/>
          </a:bodyPr>
          <a:p>
            <a:endParaRPr b="0" lang="fr-FR" sz="299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50160" y="389160"/>
            <a:ext cx="11703600" cy="162828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 name="PlaceHolder 2"/>
          <p:cNvSpPr>
            <a:spLocks noGrp="1"/>
          </p:cNvSpPr>
          <p:nvPr>
            <p:ph type="subTitle"/>
          </p:nvPr>
        </p:nvSpPr>
        <p:spPr>
          <a:xfrm>
            <a:off x="650160" y="2282040"/>
            <a:ext cx="11703600" cy="56563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50160" y="389160"/>
            <a:ext cx="11703600" cy="162828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 name="PlaceHolder 2"/>
          <p:cNvSpPr>
            <a:spLocks noGrp="1"/>
          </p:cNvSpPr>
          <p:nvPr>
            <p:ph type="body"/>
          </p:nvPr>
        </p:nvSpPr>
        <p:spPr>
          <a:xfrm>
            <a:off x="650160" y="2282040"/>
            <a:ext cx="11703600" cy="5656320"/>
          </a:xfrm>
          <a:prstGeom prst="rect">
            <a:avLst/>
          </a:prstGeom>
        </p:spPr>
        <p:txBody>
          <a:bodyPr lIns="0" rIns="0" tIns="0" bIns="0">
            <a:normAutofit/>
          </a:bodyPr>
          <a:p>
            <a:endParaRPr b="0" lang="fr-FR" sz="299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50160" y="389160"/>
            <a:ext cx="11703600" cy="162828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8" name="PlaceHolder 2"/>
          <p:cNvSpPr>
            <a:spLocks noGrp="1"/>
          </p:cNvSpPr>
          <p:nvPr>
            <p:ph type="body"/>
          </p:nvPr>
        </p:nvSpPr>
        <p:spPr>
          <a:xfrm>
            <a:off x="650160" y="2282040"/>
            <a:ext cx="5711040" cy="5656320"/>
          </a:xfrm>
          <a:prstGeom prst="rect">
            <a:avLst/>
          </a:prstGeom>
        </p:spPr>
        <p:txBody>
          <a:bodyPr lIns="0" rIns="0" tIns="0" bIns="0">
            <a:normAutofit/>
          </a:bodyPr>
          <a:p>
            <a:endParaRPr b="0" lang="fr-FR" sz="2990" spc="-1" strike="noStrike">
              <a:solidFill>
                <a:srgbClr val="000000"/>
              </a:solidFill>
              <a:latin typeface="Calibri"/>
            </a:endParaRPr>
          </a:p>
        </p:txBody>
      </p:sp>
      <p:sp>
        <p:nvSpPr>
          <p:cNvPr id="9" name="PlaceHolder 3"/>
          <p:cNvSpPr>
            <a:spLocks noGrp="1"/>
          </p:cNvSpPr>
          <p:nvPr>
            <p:ph type="body"/>
          </p:nvPr>
        </p:nvSpPr>
        <p:spPr>
          <a:xfrm>
            <a:off x="6647040" y="2282040"/>
            <a:ext cx="5711040" cy="5656320"/>
          </a:xfrm>
          <a:prstGeom prst="rect">
            <a:avLst/>
          </a:prstGeom>
        </p:spPr>
        <p:txBody>
          <a:bodyPr lIns="0" rIns="0" tIns="0" bIns="0">
            <a:normAutofit/>
          </a:bodyPr>
          <a:p>
            <a:endParaRPr b="0" lang="fr-FR" sz="299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50160" y="389160"/>
            <a:ext cx="11703600" cy="162828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50160" y="389160"/>
            <a:ext cx="11703600" cy="7549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50160" y="389160"/>
            <a:ext cx="11703600" cy="162828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3" name="PlaceHolder 2"/>
          <p:cNvSpPr>
            <a:spLocks noGrp="1"/>
          </p:cNvSpPr>
          <p:nvPr>
            <p:ph type="body"/>
          </p:nvPr>
        </p:nvSpPr>
        <p:spPr>
          <a:xfrm>
            <a:off x="650160" y="2282040"/>
            <a:ext cx="571104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14" name="PlaceHolder 3"/>
          <p:cNvSpPr>
            <a:spLocks noGrp="1"/>
          </p:cNvSpPr>
          <p:nvPr>
            <p:ph type="body"/>
          </p:nvPr>
        </p:nvSpPr>
        <p:spPr>
          <a:xfrm>
            <a:off x="6647040" y="2282040"/>
            <a:ext cx="5711040" cy="5656320"/>
          </a:xfrm>
          <a:prstGeom prst="rect">
            <a:avLst/>
          </a:prstGeom>
        </p:spPr>
        <p:txBody>
          <a:bodyPr lIns="0" rIns="0" tIns="0" bIns="0">
            <a:normAutofit/>
          </a:bodyPr>
          <a:p>
            <a:endParaRPr b="0" lang="fr-FR" sz="2990" spc="-1" strike="noStrike">
              <a:solidFill>
                <a:srgbClr val="000000"/>
              </a:solidFill>
              <a:latin typeface="Calibri"/>
            </a:endParaRPr>
          </a:p>
        </p:txBody>
      </p:sp>
      <p:sp>
        <p:nvSpPr>
          <p:cNvPr id="15" name="PlaceHolder 4"/>
          <p:cNvSpPr>
            <a:spLocks noGrp="1"/>
          </p:cNvSpPr>
          <p:nvPr>
            <p:ph type="body"/>
          </p:nvPr>
        </p:nvSpPr>
        <p:spPr>
          <a:xfrm>
            <a:off x="650160" y="5236560"/>
            <a:ext cx="5711040" cy="2697840"/>
          </a:xfrm>
          <a:prstGeom prst="rect">
            <a:avLst/>
          </a:prstGeom>
        </p:spPr>
        <p:txBody>
          <a:bodyPr lIns="0" rIns="0" tIns="0" bIns="0">
            <a:normAutofit/>
          </a:bodyPr>
          <a:p>
            <a:endParaRPr b="0" lang="fr-FR" sz="299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50160" y="389160"/>
            <a:ext cx="11703600" cy="162828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7" name="PlaceHolder 2"/>
          <p:cNvSpPr>
            <a:spLocks noGrp="1"/>
          </p:cNvSpPr>
          <p:nvPr>
            <p:ph type="body"/>
          </p:nvPr>
        </p:nvSpPr>
        <p:spPr>
          <a:xfrm>
            <a:off x="650160" y="2282040"/>
            <a:ext cx="5711040" cy="5656320"/>
          </a:xfrm>
          <a:prstGeom prst="rect">
            <a:avLst/>
          </a:prstGeom>
        </p:spPr>
        <p:txBody>
          <a:bodyPr lIns="0" rIns="0" tIns="0" bIns="0">
            <a:normAutofit/>
          </a:bodyPr>
          <a:p>
            <a:endParaRPr b="0" lang="fr-FR" sz="2990" spc="-1" strike="noStrike">
              <a:solidFill>
                <a:srgbClr val="000000"/>
              </a:solidFill>
              <a:latin typeface="Calibri"/>
            </a:endParaRPr>
          </a:p>
        </p:txBody>
      </p:sp>
      <p:sp>
        <p:nvSpPr>
          <p:cNvPr id="18" name="PlaceHolder 3"/>
          <p:cNvSpPr>
            <a:spLocks noGrp="1"/>
          </p:cNvSpPr>
          <p:nvPr>
            <p:ph type="body"/>
          </p:nvPr>
        </p:nvSpPr>
        <p:spPr>
          <a:xfrm>
            <a:off x="6647040" y="2282040"/>
            <a:ext cx="571104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19" name="PlaceHolder 4"/>
          <p:cNvSpPr>
            <a:spLocks noGrp="1"/>
          </p:cNvSpPr>
          <p:nvPr>
            <p:ph type="body"/>
          </p:nvPr>
        </p:nvSpPr>
        <p:spPr>
          <a:xfrm>
            <a:off x="6647040" y="5236560"/>
            <a:ext cx="5711040" cy="2697840"/>
          </a:xfrm>
          <a:prstGeom prst="rect">
            <a:avLst/>
          </a:prstGeom>
        </p:spPr>
        <p:txBody>
          <a:bodyPr lIns="0" rIns="0" tIns="0" bIns="0">
            <a:normAutofit/>
          </a:bodyPr>
          <a:p>
            <a:endParaRPr b="0" lang="fr-FR" sz="299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50160" y="389160"/>
            <a:ext cx="11703600" cy="162828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1" name="PlaceHolder 2"/>
          <p:cNvSpPr>
            <a:spLocks noGrp="1"/>
          </p:cNvSpPr>
          <p:nvPr>
            <p:ph type="body"/>
          </p:nvPr>
        </p:nvSpPr>
        <p:spPr>
          <a:xfrm>
            <a:off x="650160" y="2282040"/>
            <a:ext cx="571104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22" name="PlaceHolder 3"/>
          <p:cNvSpPr>
            <a:spLocks noGrp="1"/>
          </p:cNvSpPr>
          <p:nvPr>
            <p:ph type="body"/>
          </p:nvPr>
        </p:nvSpPr>
        <p:spPr>
          <a:xfrm>
            <a:off x="6647040" y="2282040"/>
            <a:ext cx="5711040" cy="2697840"/>
          </a:xfrm>
          <a:prstGeom prst="rect">
            <a:avLst/>
          </a:prstGeom>
        </p:spPr>
        <p:txBody>
          <a:bodyPr lIns="0" rIns="0" tIns="0" bIns="0">
            <a:normAutofit/>
          </a:bodyPr>
          <a:p>
            <a:endParaRPr b="0" lang="fr-FR" sz="2990" spc="-1" strike="noStrike">
              <a:solidFill>
                <a:srgbClr val="000000"/>
              </a:solidFill>
              <a:latin typeface="Calibri"/>
            </a:endParaRPr>
          </a:p>
        </p:txBody>
      </p:sp>
      <p:sp>
        <p:nvSpPr>
          <p:cNvPr id="23" name="PlaceHolder 4"/>
          <p:cNvSpPr>
            <a:spLocks noGrp="1"/>
          </p:cNvSpPr>
          <p:nvPr>
            <p:ph type="body"/>
          </p:nvPr>
        </p:nvSpPr>
        <p:spPr>
          <a:xfrm>
            <a:off x="650160" y="5236560"/>
            <a:ext cx="11703600" cy="2697840"/>
          </a:xfrm>
          <a:prstGeom prst="rect">
            <a:avLst/>
          </a:prstGeom>
        </p:spPr>
        <p:txBody>
          <a:bodyPr lIns="0" rIns="0" tIns="0" bIns="0">
            <a:normAutofit/>
          </a:bodyPr>
          <a:p>
            <a:endParaRPr b="0" lang="fr-FR" sz="299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sldNum"/>
          </p:nvPr>
        </p:nvSpPr>
        <p:spPr>
          <a:xfrm>
            <a:off x="9184680" y="9040320"/>
            <a:ext cx="2925720" cy="518760"/>
          </a:xfrm>
          <a:prstGeom prst="rect">
            <a:avLst/>
          </a:prstGeom>
        </p:spPr>
        <p:txBody>
          <a:bodyPr anchor="ctr">
            <a:noAutofit/>
          </a:bodyPr>
          <a:p>
            <a:pPr algn="r">
              <a:lnSpc>
                <a:spcPct val="100000"/>
              </a:lnSpc>
            </a:pPr>
            <a:fld id="{5B7CCD6A-3888-4029-A703-7D0BDDC27CAA}" type="slidenum">
              <a:rPr b="0" lang="fr-FR" sz="1280" spc="-1" strike="noStrike">
                <a:solidFill>
                  <a:srgbClr val="8b8b8b"/>
                </a:solidFill>
                <a:latin typeface="Calibri"/>
              </a:rPr>
              <a:t>&lt;numéro&gt;</a:t>
            </a:fld>
            <a:endParaRPr b="0" lang="fr-FR" sz="1280" spc="-1" strike="noStrike">
              <a:latin typeface="Times New Roman"/>
            </a:endParaRPr>
          </a:p>
        </p:txBody>
      </p:sp>
      <p:sp>
        <p:nvSpPr>
          <p:cNvPr id="1" name="PlaceHolder 2"/>
          <p:cNvSpPr>
            <a:spLocks noGrp="1"/>
          </p:cNvSpPr>
          <p:nvPr>
            <p:ph type="title"/>
          </p:nvPr>
        </p:nvSpPr>
        <p:spPr>
          <a:xfrm>
            <a:off x="650160" y="389160"/>
            <a:ext cx="11703600" cy="1628280"/>
          </a:xfrm>
          <a:prstGeom prst="rect">
            <a:avLst/>
          </a:prstGeom>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2" name="PlaceHolder 3"/>
          <p:cNvSpPr>
            <a:spLocks noGrp="1"/>
          </p:cNvSpPr>
          <p:nvPr>
            <p:ph type="body"/>
          </p:nvPr>
        </p:nvSpPr>
        <p:spPr>
          <a:xfrm>
            <a:off x="650160" y="2282040"/>
            <a:ext cx="11703600" cy="56563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990" spc="-1" strike="noStrike">
                <a:solidFill>
                  <a:srgbClr val="000000"/>
                </a:solidFill>
                <a:latin typeface="Calibri"/>
              </a:rPr>
              <a:t>Cliquez pour éditer le format du plan de texte</a:t>
            </a:r>
            <a:endParaRPr b="0" lang="fr-FR" sz="299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140" spc="-1" strike="noStrike">
                <a:solidFill>
                  <a:srgbClr val="000000"/>
                </a:solidFill>
                <a:latin typeface="Calibri"/>
              </a:rPr>
              <a:t>Second niveau de plan</a:t>
            </a:r>
            <a:endParaRPr b="0" lang="fr-FR" sz="214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920" spc="-1" strike="noStrike">
                <a:solidFill>
                  <a:srgbClr val="000000"/>
                </a:solidFill>
                <a:latin typeface="Calibri"/>
              </a:rPr>
              <a:t>Troisième niveau de plan</a:t>
            </a:r>
            <a:endParaRPr b="0" lang="fr-FR" sz="192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920" spc="-1" strike="noStrike">
                <a:solidFill>
                  <a:srgbClr val="000000"/>
                </a:solidFill>
                <a:latin typeface="Calibri"/>
              </a:rPr>
              <a:t>Quatrième niveau de plan</a:t>
            </a:r>
            <a:endParaRPr b="0" lang="fr-FR" sz="192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3.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3.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3.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3.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3.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3.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3.xml"/><Relationship Id="rId5"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3.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3.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3.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3.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3.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3.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slideLayout" Target="../slideLayouts/slideLayout3.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slideLayout" Target="../slideLayouts/slideLayout3.xml"/><Relationship Id="rId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hyperlink" Target="http://test.evalangcollege.fr/" TargetMode="External"/><Relationship Id="rId3" Type="http://schemas.openxmlformats.org/officeDocument/2006/relationships/slideLayout" Target="../slideLayouts/slideLayout3.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3.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3.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3.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hyperlink" Target="http://test.evalangcollege.fr/" TargetMode="External"/><Relationship Id="rId3" Type="http://schemas.openxmlformats.org/officeDocument/2006/relationships/image" Target="../media/image12.png"/><Relationship Id="rId4" Type="http://schemas.openxmlformats.org/officeDocument/2006/relationships/slideLayout" Target="../slideLayouts/slideLayout3.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CustomShape 1"/>
          <p:cNvSpPr/>
          <p:nvPr/>
        </p:nvSpPr>
        <p:spPr>
          <a:xfrm>
            <a:off x="1359000" y="9048600"/>
            <a:ext cx="2374560" cy="334440"/>
          </a:xfrm>
          <a:prstGeom prst="rect">
            <a:avLst/>
          </a:prstGeom>
          <a:noFill/>
          <a:ln w="12700">
            <a:noFill/>
          </a:ln>
        </p:spPr>
        <p:style>
          <a:lnRef idx="0"/>
          <a:fillRef idx="0"/>
          <a:effectRef idx="0"/>
          <a:fontRef idx="minor"/>
        </p:style>
        <p:txBody>
          <a:bodyPr lIns="45720" rIns="45720">
            <a:spAutoFit/>
          </a:bodyPr>
          <a:p>
            <a:pPr algn="ctr">
              <a:lnSpc>
                <a:spcPct val="100000"/>
              </a:lnSpc>
            </a:pPr>
            <a:r>
              <a:rPr b="0" lang="fr-FR" sz="1600" spc="-1" strike="noStrike">
                <a:solidFill>
                  <a:srgbClr val="000000"/>
                </a:solidFill>
                <a:latin typeface="Lato"/>
                <a:ea typeface="Lato"/>
              </a:rPr>
              <a:t>©</a:t>
            </a:r>
            <a:r>
              <a:rPr b="0" lang="fr-FR" sz="1000" spc="-1" strike="noStrike">
                <a:solidFill>
                  <a:srgbClr val="000000"/>
                </a:solidFill>
                <a:latin typeface="Lato"/>
                <a:ea typeface="Lato"/>
              </a:rPr>
              <a:t> Tous droits réservés</a:t>
            </a:r>
            <a:endParaRPr b="0" lang="fr-FR" sz="1000" spc="-1" strike="noStrike">
              <a:latin typeface="Arial"/>
            </a:endParaRPr>
          </a:p>
        </p:txBody>
      </p:sp>
      <p:pic>
        <p:nvPicPr>
          <p:cNvPr id="46" name="Image 7" descr="Une image contenant texte, tableau blanc&#10;&#10;Description générée automatiquement"/>
          <p:cNvPicPr/>
          <p:nvPr/>
        </p:nvPicPr>
        <p:blipFill>
          <a:blip r:embed="rId1"/>
          <a:stretch/>
        </p:blipFill>
        <p:spPr>
          <a:xfrm>
            <a:off x="16920" y="0"/>
            <a:ext cx="12970800" cy="975312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Image 1" descr=""/>
          <p:cNvPicPr/>
          <p:nvPr/>
        </p:nvPicPr>
        <p:blipFill>
          <a:blip r:embed="rId1"/>
          <a:stretch/>
        </p:blipFill>
        <p:spPr>
          <a:xfrm>
            <a:off x="13320" y="0"/>
            <a:ext cx="12986280" cy="9753120"/>
          </a:xfrm>
          <a:prstGeom prst="rect">
            <a:avLst/>
          </a:prstGeom>
          <a:ln w="0">
            <a:noFill/>
          </a:ln>
        </p:spPr>
      </p:pic>
      <p:sp>
        <p:nvSpPr>
          <p:cNvPr id="83" name="CustomShape 1"/>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Choisir une première épreuve</a:t>
            </a:r>
            <a:endParaRPr b="0" lang="fr-FR" sz="3600" spc="-1" strike="noStrike">
              <a:latin typeface="Arial"/>
            </a:endParaRPr>
          </a:p>
        </p:txBody>
      </p:sp>
      <p:sp>
        <p:nvSpPr>
          <p:cNvPr id="84" name="Line 2"/>
          <p:cNvSpPr/>
          <p:nvPr/>
        </p:nvSpPr>
        <p:spPr>
          <a:xfrm>
            <a:off x="1857240" y="1347480"/>
            <a:ext cx="9397800" cy="0"/>
          </a:xfrm>
          <a:prstGeom prst="line">
            <a:avLst/>
          </a:prstGeom>
          <a:ln w="31750">
            <a:solidFill>
              <a:srgbClr val="c84460"/>
            </a:solidFill>
            <a:round/>
          </a:ln>
        </p:spPr>
        <p:style>
          <a:lnRef idx="0"/>
          <a:fillRef idx="0"/>
          <a:effectRef idx="0"/>
          <a:fontRef idx="minor"/>
        </p:style>
      </p:sp>
      <p:pic>
        <p:nvPicPr>
          <p:cNvPr id="85" name="Image 2" descr=""/>
          <p:cNvPicPr/>
          <p:nvPr/>
        </p:nvPicPr>
        <p:blipFill>
          <a:blip r:embed="rId2"/>
          <a:stretch/>
        </p:blipFill>
        <p:spPr>
          <a:xfrm>
            <a:off x="680760" y="2290680"/>
            <a:ext cx="11382120" cy="5171760"/>
          </a:xfrm>
          <a:prstGeom prst="rect">
            <a:avLst/>
          </a:prstGeom>
          <a:ln w="0">
            <a:noFill/>
          </a:ln>
        </p:spPr>
      </p:pic>
      <p:sp>
        <p:nvSpPr>
          <p:cNvPr id="86" name="CustomShape 3"/>
          <p:cNvSpPr/>
          <p:nvPr/>
        </p:nvSpPr>
        <p:spPr>
          <a:xfrm rot="13898400">
            <a:off x="3617280" y="6687720"/>
            <a:ext cx="693360" cy="3729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59" dur="indefinite" restart="never" nodeType="tmRoot">
          <p:childTnLst>
            <p:seq>
              <p:cTn id="60" dur="indefinite" nodeType="mainSeq">
                <p:childTnLst>
                  <p:par>
                    <p:cTn id="61" fill="hold">
                      <p:stCondLst>
                        <p:cond delay="indefinite"/>
                      </p:stCondLst>
                      <p:childTnLst>
                        <p:par>
                          <p:cTn id="62" fill="hold">
                            <p:stCondLst>
                              <p:cond delay="0"/>
                            </p:stCondLst>
                            <p:childTnLst>
                              <p:par>
                                <p:cTn id="63" nodeType="clickEffect" fill="hold" presetClass="entr" presetID="10">
                                  <p:stCondLst>
                                    <p:cond delay="500"/>
                                  </p:stCondLst>
                                  <p:childTnLst>
                                    <p:set>
                                      <p:cBhvr>
                                        <p:cTn id="64" dur="1" fill="hold">
                                          <p:stCondLst>
                                            <p:cond delay="0"/>
                                          </p:stCondLst>
                                        </p:cTn>
                                        <p:tgtEl>
                                          <p:spTgt spid="86"/>
                                        </p:tgtEl>
                                        <p:attrNameLst>
                                          <p:attrName>style.visibility</p:attrName>
                                        </p:attrNameLst>
                                      </p:cBhvr>
                                      <p:to>
                                        <p:strVal val="visible"/>
                                      </p:to>
                                    </p:set>
                                    <p:animEffect filter="fade" transition="in">
                                      <p:cBhvr additive="repl">
                                        <p:cTn id="65" dur="5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Image 1" descr=""/>
          <p:cNvPicPr/>
          <p:nvPr/>
        </p:nvPicPr>
        <p:blipFill>
          <a:blip r:embed="rId1"/>
          <a:stretch/>
        </p:blipFill>
        <p:spPr>
          <a:xfrm>
            <a:off x="9000" y="0"/>
            <a:ext cx="12986280" cy="9753120"/>
          </a:xfrm>
          <a:prstGeom prst="rect">
            <a:avLst/>
          </a:prstGeom>
          <a:ln w="0">
            <a:noFill/>
          </a:ln>
        </p:spPr>
      </p:pic>
      <p:sp>
        <p:nvSpPr>
          <p:cNvPr id="88" name="CustomShape 1"/>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Commencer le test</a:t>
            </a:r>
            <a:endParaRPr b="0" lang="fr-FR" sz="3600" spc="-1" strike="noStrike">
              <a:latin typeface="Arial"/>
            </a:endParaRPr>
          </a:p>
        </p:txBody>
      </p:sp>
      <p:sp>
        <p:nvSpPr>
          <p:cNvPr id="89" name="Line 2"/>
          <p:cNvSpPr/>
          <p:nvPr/>
        </p:nvSpPr>
        <p:spPr>
          <a:xfrm>
            <a:off x="1857240" y="1347480"/>
            <a:ext cx="9397800" cy="0"/>
          </a:xfrm>
          <a:prstGeom prst="line">
            <a:avLst/>
          </a:prstGeom>
          <a:ln w="31750">
            <a:solidFill>
              <a:srgbClr val="c84460"/>
            </a:solidFill>
            <a:round/>
          </a:ln>
        </p:spPr>
        <p:style>
          <a:lnRef idx="0"/>
          <a:fillRef idx="0"/>
          <a:effectRef idx="0"/>
          <a:fontRef idx="minor"/>
        </p:style>
      </p:sp>
      <p:pic>
        <p:nvPicPr>
          <p:cNvPr id="90" name="Image 4" descr=""/>
          <p:cNvPicPr/>
          <p:nvPr/>
        </p:nvPicPr>
        <p:blipFill>
          <a:blip r:embed="rId2"/>
          <a:stretch/>
        </p:blipFill>
        <p:spPr>
          <a:xfrm>
            <a:off x="816840" y="1843560"/>
            <a:ext cx="11370960" cy="6066360"/>
          </a:xfrm>
          <a:prstGeom prst="rect">
            <a:avLst/>
          </a:prstGeom>
          <a:ln w="0">
            <a:noFill/>
          </a:ln>
        </p:spPr>
      </p:pic>
      <p:sp>
        <p:nvSpPr>
          <p:cNvPr id="91" name="CustomShape 3"/>
          <p:cNvSpPr/>
          <p:nvPr/>
        </p:nvSpPr>
        <p:spPr>
          <a:xfrm rot="13898400">
            <a:off x="13406760" y="7299720"/>
            <a:ext cx="693360" cy="3729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66" dur="indefinite" restart="never" nodeType="tmRoot">
          <p:childTnLst>
            <p:seq>
              <p:cTn id="67" dur="indefinite" nodeType="mainSeq">
                <p:childTnLst>
                  <p:par>
                    <p:cTn id="68" fill="hold">
                      <p:stCondLst>
                        <p:cond delay="indefinite"/>
                      </p:stCondLst>
                      <p:childTnLst>
                        <p:par>
                          <p:cTn id="69" fill="hold">
                            <p:stCondLst>
                              <p:cond delay="0"/>
                            </p:stCondLst>
                            <p:childTnLst>
                              <p:par>
                                <p:cTn id="70" nodeType="clickEffect" fill="hold" presetClass="path" presetID="42">
                                  <p:stCondLst>
                                    <p:cond delay="0"/>
                                  </p:stCondLst>
                                  <p:childTnLst>
                                    <p:animMotion origin="layout" path="M -0.02112 0.0524 L -0.36292 -0.17058 E">
                                      <p:cBhvr>
                                        <p:cTn id="71" dur="1250" fill="hold"/>
                                        <p:tgtEl>
                                          <p:spTgt spid="91"/>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Image 1" descr=""/>
          <p:cNvPicPr/>
          <p:nvPr/>
        </p:nvPicPr>
        <p:blipFill>
          <a:blip r:embed="rId1"/>
          <a:stretch/>
        </p:blipFill>
        <p:spPr>
          <a:xfrm>
            <a:off x="9000" y="0"/>
            <a:ext cx="12986280" cy="9753120"/>
          </a:xfrm>
          <a:prstGeom prst="rect">
            <a:avLst/>
          </a:prstGeom>
          <a:ln w="0">
            <a:noFill/>
          </a:ln>
        </p:spPr>
      </p:pic>
      <p:sp>
        <p:nvSpPr>
          <p:cNvPr id="93" name="CustomShape 1"/>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Lire l’écran</a:t>
            </a:r>
            <a:endParaRPr b="0" lang="fr-FR" sz="3600" spc="-1" strike="noStrike">
              <a:latin typeface="Arial"/>
            </a:endParaRPr>
          </a:p>
        </p:txBody>
      </p:sp>
      <p:pic>
        <p:nvPicPr>
          <p:cNvPr id="94" name="Image 5" descr=""/>
          <p:cNvPicPr/>
          <p:nvPr/>
        </p:nvPicPr>
        <p:blipFill>
          <a:blip r:embed="rId2"/>
          <a:stretch/>
        </p:blipFill>
        <p:spPr>
          <a:xfrm>
            <a:off x="707040" y="1916280"/>
            <a:ext cx="11590560" cy="5920920"/>
          </a:xfrm>
          <a:prstGeom prst="rect">
            <a:avLst/>
          </a:prstGeom>
          <a:ln w="0">
            <a:noFill/>
          </a:ln>
        </p:spPr>
      </p:pic>
      <p:sp>
        <p:nvSpPr>
          <p:cNvPr id="95" name="Line 2"/>
          <p:cNvSpPr/>
          <p:nvPr/>
        </p:nvSpPr>
        <p:spPr>
          <a:xfrm>
            <a:off x="1857240" y="1347480"/>
            <a:ext cx="9397800" cy="0"/>
          </a:xfrm>
          <a:prstGeom prst="line">
            <a:avLst/>
          </a:prstGeom>
          <a:ln w="31750">
            <a:solidFill>
              <a:srgbClr val="c84460"/>
            </a:solidFill>
            <a:round/>
          </a:ln>
        </p:spPr>
        <p:style>
          <a:lnRef idx="0"/>
          <a:fillRef idx="0"/>
          <a:effectRef idx="0"/>
          <a:fontRef idx="minor"/>
        </p:style>
      </p:sp>
      <p:sp>
        <p:nvSpPr>
          <p:cNvPr id="96" name="CustomShape 3"/>
          <p:cNvSpPr/>
          <p:nvPr/>
        </p:nvSpPr>
        <p:spPr>
          <a:xfrm>
            <a:off x="7918920" y="2190240"/>
            <a:ext cx="1372320" cy="672840"/>
          </a:xfrm>
          <a:prstGeom prst="ellipse">
            <a:avLst/>
          </a:prstGeom>
          <a:noFill/>
          <a:ln w="50800">
            <a:solidFill>
              <a:srgbClr val="a39e97"/>
            </a:solidFill>
            <a:miter/>
          </a:ln>
        </p:spPr>
        <p:style>
          <a:lnRef idx="0"/>
          <a:fillRef idx="0"/>
          <a:effectRef idx="0"/>
          <a:fontRef idx="minor"/>
        </p:style>
      </p:sp>
      <p:sp>
        <p:nvSpPr>
          <p:cNvPr id="97" name="CustomShape 4"/>
          <p:cNvSpPr/>
          <p:nvPr/>
        </p:nvSpPr>
        <p:spPr>
          <a:xfrm>
            <a:off x="9505080" y="2176200"/>
            <a:ext cx="1372320" cy="672840"/>
          </a:xfrm>
          <a:prstGeom prst="ellipse">
            <a:avLst/>
          </a:prstGeom>
          <a:noFill/>
          <a:ln w="50800">
            <a:solidFill>
              <a:srgbClr val="a39e97"/>
            </a:solidFill>
            <a:miter/>
          </a:ln>
        </p:spPr>
        <p:style>
          <a:lnRef idx="0"/>
          <a:fillRef idx="0"/>
          <a:effectRef idx="0"/>
          <a:fontRef idx="minor"/>
        </p:style>
      </p:sp>
      <p:sp>
        <p:nvSpPr>
          <p:cNvPr id="98" name="CustomShape 5"/>
          <p:cNvSpPr/>
          <p:nvPr/>
        </p:nvSpPr>
        <p:spPr>
          <a:xfrm>
            <a:off x="11778840" y="4564080"/>
            <a:ext cx="673560" cy="624600"/>
          </a:xfrm>
          <a:prstGeom prst="ellipse">
            <a:avLst/>
          </a:prstGeom>
          <a:noFill/>
          <a:ln w="50800">
            <a:solidFill>
              <a:srgbClr val="a39e97"/>
            </a:solidFill>
            <a:miter/>
          </a:ln>
        </p:spPr>
        <p:style>
          <a:lnRef idx="0"/>
          <a:fillRef idx="0"/>
          <a:effectRef idx="0"/>
          <a:fontRef idx="minor"/>
        </p:style>
      </p:sp>
      <p:sp>
        <p:nvSpPr>
          <p:cNvPr id="99" name="CustomShape 6"/>
          <p:cNvSpPr/>
          <p:nvPr/>
        </p:nvSpPr>
        <p:spPr>
          <a:xfrm>
            <a:off x="5353920" y="6504480"/>
            <a:ext cx="673560" cy="672840"/>
          </a:xfrm>
          <a:prstGeom prst="ellipse">
            <a:avLst/>
          </a:prstGeom>
          <a:noFill/>
          <a:ln w="50800">
            <a:solidFill>
              <a:srgbClr val="a39e97"/>
            </a:solidFill>
            <a:miter/>
          </a:ln>
        </p:spPr>
        <p:style>
          <a:lnRef idx="0"/>
          <a:fillRef idx="0"/>
          <a:effectRef idx="0"/>
          <a:fontRef idx="minor"/>
        </p:style>
      </p:sp>
      <p:sp>
        <p:nvSpPr>
          <p:cNvPr id="100" name="CustomShape 7"/>
          <p:cNvSpPr/>
          <p:nvPr/>
        </p:nvSpPr>
        <p:spPr>
          <a:xfrm>
            <a:off x="5514840" y="7258320"/>
            <a:ext cx="1802880" cy="672840"/>
          </a:xfrm>
          <a:prstGeom prst="ellipse">
            <a:avLst/>
          </a:prstGeom>
          <a:noFill/>
          <a:ln w="50800">
            <a:solidFill>
              <a:srgbClr val="a39e97"/>
            </a:solidFill>
            <a:miter/>
          </a:ln>
        </p:spPr>
        <p:style>
          <a:lnRef idx="0"/>
          <a:fillRef idx="0"/>
          <a:effectRef idx="0"/>
          <a:fontRef idx="minor"/>
        </p:style>
      </p:sp>
      <p:sp>
        <p:nvSpPr>
          <p:cNvPr id="101" name="CustomShape 8"/>
          <p:cNvSpPr/>
          <p:nvPr/>
        </p:nvSpPr>
        <p:spPr>
          <a:xfrm>
            <a:off x="1857240" y="1791000"/>
            <a:ext cx="2086560" cy="733320"/>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p:style>
      </p:sp>
    </p:spTree>
  </p:cSld>
  <mc:AlternateContent>
    <mc:Choice Requires="p14">
      <p:transition spd="med" p14:dur="700">
        <p:fade/>
      </p:transition>
    </mc:Choice>
    <mc:Fallback>
      <p:transition spd="med">
        <p:fade/>
      </p:transition>
    </mc:Fallback>
  </mc:AlternateContent>
  <p:timing>
    <p:tnLst>
      <p:par>
        <p:cTn id="72" dur="indefinite" restart="never" nodeType="tmRoot">
          <p:childTnLst>
            <p:seq>
              <p:cTn id="73" dur="indefinite" nodeType="mainSeq">
                <p:childTnLst>
                  <p:par>
                    <p:cTn id="74" fill="hold">
                      <p:stCondLst>
                        <p:cond delay="indefinite"/>
                      </p:stCondLst>
                      <p:childTnLst>
                        <p:par>
                          <p:cTn id="75" fill="hold">
                            <p:stCondLst>
                              <p:cond delay="0"/>
                            </p:stCondLst>
                            <p:childTnLst>
                              <p:par>
                                <p:cTn id="76" nodeType="clickEffect" fill="hold" presetClass="entr" presetID="21" presetSubtype="1">
                                  <p:stCondLst>
                                    <p:cond delay="0"/>
                                  </p:stCondLst>
                                  <p:childTnLst>
                                    <p:set>
                                      <p:cBhvr>
                                        <p:cTn id="77" dur="1" fill="hold">
                                          <p:stCondLst>
                                            <p:cond delay="0"/>
                                          </p:stCondLst>
                                        </p:cTn>
                                        <p:tgtEl>
                                          <p:spTgt spid="101"/>
                                        </p:tgtEl>
                                        <p:attrNameLst>
                                          <p:attrName>style.visibility</p:attrName>
                                        </p:attrNameLst>
                                      </p:cBhvr>
                                      <p:to>
                                        <p:strVal val="visible"/>
                                      </p:to>
                                    </p:set>
                                    <p:animEffect filter="wheel(1)" transition="in">
                                      <p:cBhvr additive="repl">
                                        <p:cTn id="78" dur="1250"/>
                                        <p:tgtEl>
                                          <p:spTgt spid="101"/>
                                        </p:tgtEl>
                                      </p:cBhvr>
                                    </p:animEffect>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21" presetSubtype="1">
                                  <p:stCondLst>
                                    <p:cond delay="0"/>
                                  </p:stCondLst>
                                  <p:childTnLst>
                                    <p:set>
                                      <p:cBhvr>
                                        <p:cTn id="82" dur="1" fill="hold">
                                          <p:stCondLst>
                                            <p:cond delay="0"/>
                                          </p:stCondLst>
                                        </p:cTn>
                                        <p:tgtEl>
                                          <p:spTgt spid="96"/>
                                        </p:tgtEl>
                                        <p:attrNameLst>
                                          <p:attrName>style.visibility</p:attrName>
                                        </p:attrNameLst>
                                      </p:cBhvr>
                                      <p:to>
                                        <p:strVal val="visible"/>
                                      </p:to>
                                    </p:set>
                                    <p:animEffect filter="wheel(1)" transition="in">
                                      <p:cBhvr additive="repl">
                                        <p:cTn id="83" dur="1250"/>
                                        <p:tgtEl>
                                          <p:spTgt spid="96"/>
                                        </p:tgtEl>
                                      </p:cBhvr>
                                    </p:animEffect>
                                  </p:childTnLst>
                                </p:cTn>
                              </p:par>
                            </p:childTnLst>
                          </p:cTn>
                        </p:par>
                      </p:childTnLst>
                    </p:cTn>
                  </p:par>
                  <p:par>
                    <p:cTn id="84" fill="hold">
                      <p:stCondLst>
                        <p:cond delay="indefinite"/>
                      </p:stCondLst>
                      <p:childTnLst>
                        <p:par>
                          <p:cTn id="85" fill="hold">
                            <p:stCondLst>
                              <p:cond delay="0"/>
                            </p:stCondLst>
                            <p:childTnLst>
                              <p:par>
                                <p:cTn id="86" nodeType="clickEffect" fill="hold" presetClass="entr" presetID="21" presetSubtype="1">
                                  <p:stCondLst>
                                    <p:cond delay="0"/>
                                  </p:stCondLst>
                                  <p:childTnLst>
                                    <p:set>
                                      <p:cBhvr>
                                        <p:cTn id="87" dur="1" fill="hold">
                                          <p:stCondLst>
                                            <p:cond delay="0"/>
                                          </p:stCondLst>
                                        </p:cTn>
                                        <p:tgtEl>
                                          <p:spTgt spid="97"/>
                                        </p:tgtEl>
                                        <p:attrNameLst>
                                          <p:attrName>style.visibility</p:attrName>
                                        </p:attrNameLst>
                                      </p:cBhvr>
                                      <p:to>
                                        <p:strVal val="visible"/>
                                      </p:to>
                                    </p:set>
                                    <p:animEffect filter="wheel(1)" transition="in">
                                      <p:cBhvr additive="repl">
                                        <p:cTn id="88" dur="1250"/>
                                        <p:tgtEl>
                                          <p:spTgt spid="97"/>
                                        </p:tgtEl>
                                      </p:cBhvr>
                                    </p:animEffec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21" presetSubtype="1">
                                  <p:stCondLst>
                                    <p:cond delay="0"/>
                                  </p:stCondLst>
                                  <p:childTnLst>
                                    <p:set>
                                      <p:cBhvr>
                                        <p:cTn id="92" dur="1" fill="hold">
                                          <p:stCondLst>
                                            <p:cond delay="0"/>
                                          </p:stCondLst>
                                        </p:cTn>
                                        <p:tgtEl>
                                          <p:spTgt spid="99"/>
                                        </p:tgtEl>
                                        <p:attrNameLst>
                                          <p:attrName>style.visibility</p:attrName>
                                        </p:attrNameLst>
                                      </p:cBhvr>
                                      <p:to>
                                        <p:strVal val="visible"/>
                                      </p:to>
                                    </p:set>
                                    <p:animEffect filter="wheel(1)" transition="in">
                                      <p:cBhvr additive="repl">
                                        <p:cTn id="93" dur="1250"/>
                                        <p:tgtEl>
                                          <p:spTgt spid="99"/>
                                        </p:tgtEl>
                                      </p:cBhvr>
                                    </p:animEffect>
                                  </p:childTnLst>
                                </p:cTn>
                              </p:par>
                            </p:childTnLst>
                          </p:cTn>
                        </p:par>
                      </p:childTnLst>
                    </p:cTn>
                  </p:par>
                  <p:par>
                    <p:cTn id="94" fill="hold">
                      <p:stCondLst>
                        <p:cond delay="indefinite"/>
                      </p:stCondLst>
                      <p:childTnLst>
                        <p:par>
                          <p:cTn id="95" fill="hold">
                            <p:stCondLst>
                              <p:cond delay="0"/>
                            </p:stCondLst>
                            <p:childTnLst>
                              <p:par>
                                <p:cTn id="96" nodeType="clickEffect" fill="hold" presetClass="entr" presetID="21" presetSubtype="1">
                                  <p:stCondLst>
                                    <p:cond delay="0"/>
                                  </p:stCondLst>
                                  <p:childTnLst>
                                    <p:set>
                                      <p:cBhvr>
                                        <p:cTn id="97" dur="1" fill="hold">
                                          <p:stCondLst>
                                            <p:cond delay="0"/>
                                          </p:stCondLst>
                                        </p:cTn>
                                        <p:tgtEl>
                                          <p:spTgt spid="98"/>
                                        </p:tgtEl>
                                        <p:attrNameLst>
                                          <p:attrName>style.visibility</p:attrName>
                                        </p:attrNameLst>
                                      </p:cBhvr>
                                      <p:to>
                                        <p:strVal val="visible"/>
                                      </p:to>
                                    </p:set>
                                    <p:animEffect filter="wheel(1)" transition="in">
                                      <p:cBhvr additive="repl">
                                        <p:cTn id="98" dur="1250"/>
                                        <p:tgtEl>
                                          <p:spTgt spid="98"/>
                                        </p:tgtEl>
                                      </p:cBhvr>
                                    </p:animEffect>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21" presetSubtype="1">
                                  <p:stCondLst>
                                    <p:cond delay="0"/>
                                  </p:stCondLst>
                                  <p:childTnLst>
                                    <p:set>
                                      <p:cBhvr>
                                        <p:cTn id="102" dur="1" fill="hold">
                                          <p:stCondLst>
                                            <p:cond delay="0"/>
                                          </p:stCondLst>
                                        </p:cTn>
                                        <p:tgtEl>
                                          <p:spTgt spid="100"/>
                                        </p:tgtEl>
                                        <p:attrNameLst>
                                          <p:attrName>style.visibility</p:attrName>
                                        </p:attrNameLst>
                                      </p:cBhvr>
                                      <p:to>
                                        <p:strVal val="visible"/>
                                      </p:to>
                                    </p:set>
                                    <p:animEffect filter="wheel(1)" transition="in">
                                      <p:cBhvr additive="repl">
                                        <p:cTn id="103" dur="125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Image 1" descr=""/>
          <p:cNvPicPr/>
          <p:nvPr/>
        </p:nvPicPr>
        <p:blipFill>
          <a:blip r:embed="rId1"/>
          <a:stretch/>
        </p:blipFill>
        <p:spPr>
          <a:xfrm>
            <a:off x="5040" y="0"/>
            <a:ext cx="12986280" cy="9753120"/>
          </a:xfrm>
          <a:prstGeom prst="rect">
            <a:avLst/>
          </a:prstGeom>
          <a:ln w="0">
            <a:noFill/>
          </a:ln>
        </p:spPr>
      </p:pic>
      <p:sp>
        <p:nvSpPr>
          <p:cNvPr id="103" name="CustomShape 1"/>
          <p:cNvSpPr/>
          <p:nvPr/>
        </p:nvSpPr>
        <p:spPr>
          <a:xfrm>
            <a:off x="1384560" y="677880"/>
            <a:ext cx="1157220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Choisir et valider une réponse de compréhension écrite</a:t>
            </a:r>
            <a:endParaRPr b="0" lang="fr-FR" sz="3600" spc="-1" strike="noStrike">
              <a:latin typeface="Arial"/>
            </a:endParaRPr>
          </a:p>
        </p:txBody>
      </p:sp>
      <p:sp>
        <p:nvSpPr>
          <p:cNvPr id="104" name="Line 2"/>
          <p:cNvSpPr/>
          <p:nvPr/>
        </p:nvSpPr>
        <p:spPr>
          <a:xfrm>
            <a:off x="1857240" y="1347480"/>
            <a:ext cx="9397800" cy="0"/>
          </a:xfrm>
          <a:prstGeom prst="line">
            <a:avLst/>
          </a:prstGeom>
          <a:ln w="31750">
            <a:solidFill>
              <a:srgbClr val="c84460"/>
            </a:solidFill>
            <a:round/>
          </a:ln>
        </p:spPr>
        <p:style>
          <a:lnRef idx="0"/>
          <a:fillRef idx="0"/>
          <a:effectRef idx="0"/>
          <a:fontRef idx="minor"/>
        </p:style>
      </p:sp>
      <p:pic>
        <p:nvPicPr>
          <p:cNvPr id="105" name="Image 4" descr=""/>
          <p:cNvPicPr/>
          <p:nvPr/>
        </p:nvPicPr>
        <p:blipFill>
          <a:blip r:embed="rId2"/>
          <a:stretch/>
        </p:blipFill>
        <p:spPr>
          <a:xfrm>
            <a:off x="707040" y="1916280"/>
            <a:ext cx="11590560" cy="5920920"/>
          </a:xfrm>
          <a:prstGeom prst="rect">
            <a:avLst/>
          </a:prstGeom>
          <a:ln w="0">
            <a:noFill/>
          </a:ln>
        </p:spPr>
      </p:pic>
      <p:sp>
        <p:nvSpPr>
          <p:cNvPr id="106" name="CustomShape 3"/>
          <p:cNvSpPr/>
          <p:nvPr/>
        </p:nvSpPr>
        <p:spPr>
          <a:xfrm rot="18799200">
            <a:off x="6378840" y="5055120"/>
            <a:ext cx="693360" cy="3729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
        <p:nvSpPr>
          <p:cNvPr id="107" name="CustomShape 4"/>
          <p:cNvSpPr/>
          <p:nvPr/>
        </p:nvSpPr>
        <p:spPr>
          <a:xfrm>
            <a:off x="5596920" y="7325280"/>
            <a:ext cx="1802880" cy="672840"/>
          </a:xfrm>
          <a:prstGeom prst="ellipse">
            <a:avLst/>
          </a:prstGeom>
          <a:noFill/>
          <a:ln w="50800">
            <a:solidFill>
              <a:srgbClr val="a39e97"/>
            </a:solidFill>
            <a:miter/>
          </a:ln>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104" dur="indefinite" restart="never" nodeType="tmRoot">
          <p:childTnLst>
            <p:seq>
              <p:cTn id="105" dur="indefinite" nodeType="mainSeq">
                <p:childTnLst>
                  <p:par>
                    <p:cTn id="106" fill="hold">
                      <p:stCondLst>
                        <p:cond delay="indefinite"/>
                      </p:stCondLst>
                      <p:childTnLst>
                        <p:par>
                          <p:cTn id="107" fill="hold">
                            <p:stCondLst>
                              <p:cond delay="0"/>
                            </p:stCondLst>
                            <p:childTnLst>
                              <p:par>
                                <p:cTn id="108" nodeType="clickEffect" fill="hold" presetClass="entr" presetID="10">
                                  <p:stCondLst>
                                    <p:cond delay="0"/>
                                  </p:stCondLst>
                                  <p:childTnLst>
                                    <p:set>
                                      <p:cBhvr>
                                        <p:cTn id="109" dur="1" fill="hold">
                                          <p:stCondLst>
                                            <p:cond delay="0"/>
                                          </p:stCondLst>
                                        </p:cTn>
                                        <p:tgtEl>
                                          <p:spTgt spid="106"/>
                                        </p:tgtEl>
                                        <p:attrNameLst>
                                          <p:attrName>style.visibility</p:attrName>
                                        </p:attrNameLst>
                                      </p:cBhvr>
                                      <p:to>
                                        <p:strVal val="visible"/>
                                      </p:to>
                                    </p:set>
                                    <p:animEffect filter="fade" transition="in">
                                      <p:cBhvr additive="repl">
                                        <p:cTn id="110" dur="500"/>
                                        <p:tgtEl>
                                          <p:spTgt spid="106"/>
                                        </p:tgtEl>
                                      </p:cBhvr>
                                    </p:animEffect>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21" presetSubtype="1">
                                  <p:stCondLst>
                                    <p:cond delay="500"/>
                                  </p:stCondLst>
                                  <p:childTnLst>
                                    <p:set>
                                      <p:cBhvr>
                                        <p:cTn id="114" dur="1" fill="hold">
                                          <p:stCondLst>
                                            <p:cond delay="0"/>
                                          </p:stCondLst>
                                        </p:cTn>
                                        <p:tgtEl>
                                          <p:spTgt spid="107"/>
                                        </p:tgtEl>
                                        <p:attrNameLst>
                                          <p:attrName>style.visibility</p:attrName>
                                        </p:attrNameLst>
                                      </p:cBhvr>
                                      <p:to>
                                        <p:strVal val="visible"/>
                                      </p:to>
                                    </p:set>
                                    <p:animEffect filter="wheel(1)" transition="in">
                                      <p:cBhvr additive="repl">
                                        <p:cTn id="115" dur="125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Image 1" descr=""/>
          <p:cNvPicPr/>
          <p:nvPr/>
        </p:nvPicPr>
        <p:blipFill>
          <a:blip r:embed="rId1"/>
          <a:stretch/>
        </p:blipFill>
        <p:spPr>
          <a:xfrm>
            <a:off x="5040" y="0"/>
            <a:ext cx="12986280" cy="9753120"/>
          </a:xfrm>
          <a:prstGeom prst="rect">
            <a:avLst/>
          </a:prstGeom>
          <a:ln w="0">
            <a:noFill/>
          </a:ln>
        </p:spPr>
      </p:pic>
      <p:sp>
        <p:nvSpPr>
          <p:cNvPr id="109" name="CustomShape 1"/>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Valider </a:t>
            </a:r>
            <a:endParaRPr b="0" lang="fr-FR" sz="3600" spc="-1" strike="noStrike">
              <a:latin typeface="Arial"/>
            </a:endParaRPr>
          </a:p>
        </p:txBody>
      </p:sp>
      <p:sp>
        <p:nvSpPr>
          <p:cNvPr id="110" name="Line 2"/>
          <p:cNvSpPr/>
          <p:nvPr/>
        </p:nvSpPr>
        <p:spPr>
          <a:xfrm>
            <a:off x="1857240" y="1347480"/>
            <a:ext cx="9397800" cy="0"/>
          </a:xfrm>
          <a:prstGeom prst="line">
            <a:avLst/>
          </a:prstGeom>
          <a:ln w="31750">
            <a:solidFill>
              <a:srgbClr val="c84460"/>
            </a:solidFill>
            <a:round/>
          </a:ln>
        </p:spPr>
        <p:style>
          <a:lnRef idx="0"/>
          <a:fillRef idx="0"/>
          <a:effectRef idx="0"/>
          <a:fontRef idx="minor"/>
        </p:style>
      </p:sp>
      <p:pic>
        <p:nvPicPr>
          <p:cNvPr id="111" name="Image 2" descr=""/>
          <p:cNvPicPr/>
          <p:nvPr/>
        </p:nvPicPr>
        <p:blipFill>
          <a:blip r:embed="rId2"/>
          <a:stretch/>
        </p:blipFill>
        <p:spPr>
          <a:xfrm>
            <a:off x="3893760" y="1900440"/>
            <a:ext cx="5324760" cy="685440"/>
          </a:xfrm>
          <a:prstGeom prst="rect">
            <a:avLst/>
          </a:prstGeom>
          <a:ln w="0">
            <a:noFill/>
          </a:ln>
        </p:spPr>
      </p:pic>
      <p:sp>
        <p:nvSpPr>
          <p:cNvPr id="112" name="CustomShape 3"/>
          <p:cNvSpPr/>
          <p:nvPr/>
        </p:nvSpPr>
        <p:spPr>
          <a:xfrm>
            <a:off x="1857240" y="4061520"/>
            <a:ext cx="9397800" cy="356256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fr-FR" sz="3000" spc="-1" strike="noStrike">
                <a:solidFill>
                  <a:srgbClr val="000000"/>
                </a:solidFill>
                <a:latin typeface="Arial"/>
                <a:ea typeface="Consolas"/>
              </a:rPr>
              <a:t>Le bouton « Submit » sert à valider une question, après avoir coché un choix de réponse. </a:t>
            </a:r>
            <a:endParaRPr b="0" lang="fr-FR" sz="3000" spc="-1" strike="noStrike">
              <a:latin typeface="Arial"/>
            </a:endParaRPr>
          </a:p>
          <a:p>
            <a:pPr algn="just">
              <a:lnSpc>
                <a:spcPct val="100000"/>
              </a:lnSpc>
            </a:pPr>
            <a:endParaRPr b="0" lang="fr-FR" sz="3000" spc="-1" strike="noStrike">
              <a:latin typeface="Arial"/>
            </a:endParaRPr>
          </a:p>
          <a:p>
            <a:pPr algn="just">
              <a:lnSpc>
                <a:spcPct val="100000"/>
              </a:lnSpc>
            </a:pPr>
            <a:endParaRPr b="0" lang="fr-FR" sz="3000" spc="-1" strike="noStrike">
              <a:latin typeface="Arial"/>
            </a:endParaRPr>
          </a:p>
          <a:p>
            <a:pPr algn="just">
              <a:lnSpc>
                <a:spcPct val="100000"/>
              </a:lnSpc>
            </a:pPr>
            <a:endParaRPr b="0" lang="fr-FR" sz="3000" spc="-1" strike="noStrike">
              <a:latin typeface="Arial"/>
            </a:endParaRPr>
          </a:p>
          <a:p>
            <a:pPr algn="just">
              <a:lnSpc>
                <a:spcPct val="100000"/>
              </a:lnSpc>
            </a:pPr>
            <a:r>
              <a:rPr b="1" lang="fr-FR" sz="3000" spc="-1" strike="noStrike">
                <a:solidFill>
                  <a:srgbClr val="000000"/>
                </a:solidFill>
                <a:latin typeface="Arial"/>
                <a:ea typeface="Consolas"/>
              </a:rPr>
              <a:t>Attention, si vous validez </a:t>
            </a:r>
            <a:r>
              <a:rPr b="1" lang="fr-FR" sz="3000" spc="-1" strike="noStrike" u="sng">
                <a:solidFill>
                  <a:srgbClr val="000000"/>
                </a:solidFill>
                <a:uFillTx/>
                <a:latin typeface="Arial"/>
                <a:ea typeface="Consolas"/>
              </a:rPr>
              <a:t>sans</a:t>
            </a:r>
            <a:r>
              <a:rPr b="1" lang="fr-FR" sz="3000" spc="-1" strike="noStrike">
                <a:solidFill>
                  <a:srgbClr val="000000"/>
                </a:solidFill>
                <a:latin typeface="Arial"/>
                <a:ea typeface="Consolas"/>
              </a:rPr>
              <a:t> avoir choisi de réponse, la question est comptée comme fausse.</a:t>
            </a:r>
            <a:endParaRPr b="0" lang="fr-FR" sz="3000" spc="-1" strike="noStrike">
              <a:latin typeface="Arial"/>
            </a:endParaRPr>
          </a:p>
          <a:p>
            <a:pPr>
              <a:lnSpc>
                <a:spcPct val="100000"/>
              </a:lnSpc>
            </a:pPr>
            <a:endParaRPr b="0" lang="fr-FR" sz="3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Image 1" descr=""/>
          <p:cNvPicPr/>
          <p:nvPr/>
        </p:nvPicPr>
        <p:blipFill>
          <a:blip r:embed="rId1"/>
          <a:stretch/>
        </p:blipFill>
        <p:spPr>
          <a:xfrm>
            <a:off x="5040" y="0"/>
            <a:ext cx="12986280" cy="9753120"/>
          </a:xfrm>
          <a:prstGeom prst="rect">
            <a:avLst/>
          </a:prstGeom>
          <a:ln w="0">
            <a:noFill/>
          </a:ln>
        </p:spPr>
      </p:pic>
      <p:sp>
        <p:nvSpPr>
          <p:cNvPr id="114" name="CustomShape 1"/>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Passer une question et y revenir plus tard </a:t>
            </a:r>
            <a:endParaRPr b="0" lang="fr-FR" sz="3600" spc="-1" strike="noStrike">
              <a:latin typeface="Arial"/>
            </a:endParaRPr>
          </a:p>
        </p:txBody>
      </p:sp>
      <p:pic>
        <p:nvPicPr>
          <p:cNvPr id="115" name="Image 4" descr=""/>
          <p:cNvPicPr/>
          <p:nvPr/>
        </p:nvPicPr>
        <p:blipFill>
          <a:blip r:embed="rId2"/>
          <a:stretch/>
        </p:blipFill>
        <p:spPr>
          <a:xfrm>
            <a:off x="707040" y="1916280"/>
            <a:ext cx="11590560" cy="5920920"/>
          </a:xfrm>
          <a:prstGeom prst="rect">
            <a:avLst/>
          </a:prstGeom>
          <a:ln w="0">
            <a:noFill/>
          </a:ln>
        </p:spPr>
      </p:pic>
      <p:sp>
        <p:nvSpPr>
          <p:cNvPr id="116" name="Line 2"/>
          <p:cNvSpPr/>
          <p:nvPr/>
        </p:nvSpPr>
        <p:spPr>
          <a:xfrm>
            <a:off x="1857240" y="1347480"/>
            <a:ext cx="9397800" cy="0"/>
          </a:xfrm>
          <a:prstGeom prst="line">
            <a:avLst/>
          </a:prstGeom>
          <a:ln w="31750">
            <a:solidFill>
              <a:srgbClr val="c84460"/>
            </a:solidFill>
            <a:round/>
          </a:ln>
        </p:spPr>
        <p:style>
          <a:lnRef idx="0"/>
          <a:fillRef idx="0"/>
          <a:effectRef idx="0"/>
          <a:fontRef idx="minor"/>
        </p:style>
      </p:sp>
      <p:sp>
        <p:nvSpPr>
          <p:cNvPr id="117" name="CustomShape 3"/>
          <p:cNvSpPr/>
          <p:nvPr/>
        </p:nvSpPr>
        <p:spPr>
          <a:xfrm>
            <a:off x="11734200" y="4564080"/>
            <a:ext cx="673560" cy="624600"/>
          </a:xfrm>
          <a:prstGeom prst="ellipse">
            <a:avLst/>
          </a:prstGeom>
          <a:noFill/>
          <a:ln w="50800">
            <a:solidFill>
              <a:srgbClr val="a39e97"/>
            </a:solidFill>
            <a:miter/>
          </a:ln>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116" dur="indefinite" restart="never" nodeType="tmRoot">
          <p:childTnLst>
            <p:seq>
              <p:cTn id="117" dur="indefinite" nodeType="mainSeq">
                <p:childTnLst>
                  <p:par>
                    <p:cTn id="118" fill="hold">
                      <p:stCondLst>
                        <p:cond delay="indefinite"/>
                      </p:stCondLst>
                      <p:childTnLst>
                        <p:par>
                          <p:cTn id="119" fill="hold">
                            <p:stCondLst>
                              <p:cond delay="0"/>
                            </p:stCondLst>
                            <p:childTnLst>
                              <p:par>
                                <p:cTn id="120" nodeType="clickEffect" fill="hold" presetClass="entr" presetID="21" presetSubtype="1">
                                  <p:stCondLst>
                                    <p:cond delay="0"/>
                                  </p:stCondLst>
                                  <p:childTnLst>
                                    <p:set>
                                      <p:cBhvr>
                                        <p:cTn id="121" dur="1" fill="hold">
                                          <p:stCondLst>
                                            <p:cond delay="0"/>
                                          </p:stCondLst>
                                        </p:cTn>
                                        <p:tgtEl>
                                          <p:spTgt spid="117"/>
                                        </p:tgtEl>
                                        <p:attrNameLst>
                                          <p:attrName>style.visibility</p:attrName>
                                        </p:attrNameLst>
                                      </p:cBhvr>
                                      <p:to>
                                        <p:strVal val="visible"/>
                                      </p:to>
                                    </p:set>
                                    <p:animEffect filter="wheel(1)" transition="in">
                                      <p:cBhvr additive="repl">
                                        <p:cTn id="122" dur="125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Image 11" descr=""/>
          <p:cNvPicPr/>
          <p:nvPr/>
        </p:nvPicPr>
        <p:blipFill>
          <a:blip r:embed="rId1"/>
          <a:srcRect l="0" t="4202" r="0" b="0"/>
          <a:stretch/>
        </p:blipFill>
        <p:spPr>
          <a:xfrm>
            <a:off x="1223640" y="1953000"/>
            <a:ext cx="9735480" cy="2692800"/>
          </a:xfrm>
          <a:prstGeom prst="rect">
            <a:avLst/>
          </a:prstGeom>
          <a:ln w="0">
            <a:noFill/>
          </a:ln>
        </p:spPr>
      </p:pic>
      <p:pic>
        <p:nvPicPr>
          <p:cNvPr id="119" name="Image 8" descr=""/>
          <p:cNvPicPr/>
          <p:nvPr/>
        </p:nvPicPr>
        <p:blipFill>
          <a:blip r:embed="rId2"/>
          <a:stretch/>
        </p:blipFill>
        <p:spPr>
          <a:xfrm>
            <a:off x="1290240" y="6335280"/>
            <a:ext cx="9668880" cy="2610000"/>
          </a:xfrm>
          <a:prstGeom prst="rect">
            <a:avLst/>
          </a:prstGeom>
          <a:ln w="0">
            <a:noFill/>
          </a:ln>
        </p:spPr>
      </p:pic>
      <p:sp>
        <p:nvSpPr>
          <p:cNvPr id="120" name="CustomShape 1"/>
          <p:cNvSpPr/>
          <p:nvPr/>
        </p:nvSpPr>
        <p:spPr>
          <a:xfrm>
            <a:off x="418320" y="753120"/>
            <a:ext cx="11770200" cy="4132440"/>
          </a:xfrm>
          <a:prstGeom prst="rect">
            <a:avLst/>
          </a:prstGeom>
          <a:noFill/>
          <a:ln w="0">
            <a:noFill/>
          </a:ln>
        </p:spPr>
        <p:style>
          <a:lnRef idx="0"/>
          <a:fillRef idx="0"/>
          <a:effectRef idx="0"/>
          <a:fontRef idx="minor"/>
        </p:style>
        <p:txBody>
          <a:bodyPr>
            <a:normAutofit/>
          </a:bodyPr>
          <a:p>
            <a:pPr algn="just">
              <a:lnSpc>
                <a:spcPct val="90000"/>
              </a:lnSpc>
              <a:spcBef>
                <a:spcPts val="1066"/>
              </a:spcBef>
              <a:tabLst>
                <a:tab algn="l" pos="0"/>
              </a:tabLst>
            </a:pPr>
            <a:r>
              <a:rPr b="1" lang="fr-FR" sz="3000" spc="-1" strike="noStrike">
                <a:solidFill>
                  <a:srgbClr val="000000"/>
                </a:solidFill>
                <a:latin typeface="Arial"/>
                <a:ea typeface="Consolas"/>
              </a:rPr>
              <a:t>À la fin de la première partie, cliquez sur « Continue ».</a:t>
            </a:r>
            <a:endParaRPr b="0" lang="fr-FR" sz="3000" spc="-1" strike="noStrike">
              <a:latin typeface="Arial"/>
            </a:endParaRPr>
          </a:p>
          <a:p>
            <a:pPr algn="just">
              <a:lnSpc>
                <a:spcPct val="90000"/>
              </a:lnSpc>
              <a:spcBef>
                <a:spcPts val="1066"/>
              </a:spcBef>
              <a:tabLst>
                <a:tab algn="l" pos="0"/>
              </a:tabLst>
            </a:pPr>
            <a:endParaRPr b="0" lang="fr-FR" sz="3000" spc="-1" strike="noStrike">
              <a:latin typeface="Arial"/>
            </a:endParaRPr>
          </a:p>
        </p:txBody>
      </p:sp>
      <p:sp>
        <p:nvSpPr>
          <p:cNvPr id="121" name="CustomShape 2"/>
          <p:cNvSpPr/>
          <p:nvPr/>
        </p:nvSpPr>
        <p:spPr>
          <a:xfrm>
            <a:off x="418320" y="5428440"/>
            <a:ext cx="11770200" cy="745200"/>
          </a:xfrm>
          <a:prstGeom prst="rect">
            <a:avLst/>
          </a:prstGeom>
          <a:noFill/>
          <a:ln w="0">
            <a:noFill/>
          </a:ln>
        </p:spPr>
        <p:style>
          <a:lnRef idx="0"/>
          <a:fillRef idx="0"/>
          <a:effectRef idx="0"/>
          <a:fontRef idx="minor"/>
        </p:style>
        <p:txBody>
          <a:bodyPr>
            <a:normAutofit/>
          </a:bodyPr>
          <a:p>
            <a:pPr algn="just">
              <a:lnSpc>
                <a:spcPct val="90000"/>
              </a:lnSpc>
              <a:spcBef>
                <a:spcPts val="1066"/>
              </a:spcBef>
              <a:tabLst>
                <a:tab algn="l" pos="0"/>
              </a:tabLst>
            </a:pPr>
            <a:r>
              <a:rPr b="1" lang="fr-FR" sz="3000" spc="-1" strike="noStrike">
                <a:solidFill>
                  <a:srgbClr val="000000"/>
                </a:solidFill>
                <a:latin typeface="Arial"/>
                <a:ea typeface="Consolas"/>
              </a:rPr>
              <a:t>À la fin de la deuxième partie, cliquez sur « Continue ».</a:t>
            </a:r>
            <a:endParaRPr b="0" lang="fr-FR" sz="3000" spc="-1" strike="noStrike">
              <a:latin typeface="Arial"/>
            </a:endParaRPr>
          </a:p>
        </p:txBody>
      </p:sp>
      <p:sp>
        <p:nvSpPr>
          <p:cNvPr id="122" name="CustomShape 3"/>
          <p:cNvSpPr/>
          <p:nvPr/>
        </p:nvSpPr>
        <p:spPr>
          <a:xfrm rot="13898400">
            <a:off x="13248720" y="2365920"/>
            <a:ext cx="693360" cy="3729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
        <p:nvSpPr>
          <p:cNvPr id="123" name="CustomShape 4"/>
          <p:cNvSpPr/>
          <p:nvPr/>
        </p:nvSpPr>
        <p:spPr>
          <a:xfrm rot="13898400">
            <a:off x="13248720" y="7454160"/>
            <a:ext cx="693360" cy="3729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
        <p:nvSpPr>
          <p:cNvPr id="124" name="CustomShape 5"/>
          <p:cNvSpPr/>
          <p:nvPr/>
        </p:nvSpPr>
        <p:spPr>
          <a:xfrm>
            <a:off x="2518560" y="1953000"/>
            <a:ext cx="1234800" cy="516960"/>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125" name="CustomShape 6"/>
          <p:cNvSpPr/>
          <p:nvPr/>
        </p:nvSpPr>
        <p:spPr>
          <a:xfrm>
            <a:off x="2518560" y="6336360"/>
            <a:ext cx="1234800" cy="516960"/>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123" dur="indefinite" restart="never" nodeType="tmRoot">
          <p:childTnLst>
            <p:seq>
              <p:cTn id="124" dur="indefinite" nodeType="mainSeq">
                <p:childTnLst>
                  <p:par>
                    <p:cTn id="125" fill="hold">
                      <p:stCondLst>
                        <p:cond delay="0"/>
                      </p:stCondLst>
                      <p:childTnLst>
                        <p:par>
                          <p:cTn id="126" fill="hold">
                            <p:stCondLst>
                              <p:cond delay="0"/>
                            </p:stCondLst>
                            <p:childTnLst>
                              <p:par>
                                <p:cTn id="127" nodeType="withEffect" fill="hold" presetClass="entr" presetID="10">
                                  <p:stCondLst>
                                    <p:cond delay="0"/>
                                  </p:stCondLst>
                                  <p:childTnLst>
                                    <p:set>
                                      <p:cBhvr>
                                        <p:cTn id="128" dur="1" fill="hold">
                                          <p:stCondLst>
                                            <p:cond delay="0"/>
                                          </p:stCondLst>
                                        </p:cTn>
                                        <p:tgtEl>
                                          <p:spTgt spid="118"/>
                                        </p:tgtEl>
                                        <p:attrNameLst>
                                          <p:attrName>style.visibility</p:attrName>
                                        </p:attrNameLst>
                                      </p:cBhvr>
                                      <p:to>
                                        <p:strVal val="visible"/>
                                      </p:to>
                                    </p:set>
                                    <p:animEffect filter="fade" transition="in">
                                      <p:cBhvr additive="repl">
                                        <p:cTn id="129" dur="500"/>
                                        <p:tgtEl>
                                          <p:spTgt spid="118"/>
                                        </p:tgtEl>
                                      </p:cBhvr>
                                    </p:animEffect>
                                  </p:childTnLst>
                                </p:cTn>
                              </p:par>
                              <p:par>
                                <p:cTn id="130" nodeType="withEffect" fill="hold" presetClass="entr" presetID="10">
                                  <p:stCondLst>
                                    <p:cond delay="0"/>
                                  </p:stCondLst>
                                  <p:childTnLst>
                                    <p:set>
                                      <p:cBhvr>
                                        <p:cTn id="131" dur="1" fill="hold">
                                          <p:stCondLst>
                                            <p:cond delay="0"/>
                                          </p:stCondLst>
                                        </p:cTn>
                                        <p:tgtEl>
                                          <p:spTgt spid="120"/>
                                        </p:tgtEl>
                                        <p:attrNameLst>
                                          <p:attrName>style.visibility</p:attrName>
                                        </p:attrNameLst>
                                      </p:cBhvr>
                                      <p:to>
                                        <p:strVal val="visible"/>
                                      </p:to>
                                    </p:set>
                                    <p:animEffect filter="fade" transition="in">
                                      <p:cBhvr additive="repl">
                                        <p:cTn id="132" dur="10"/>
                                        <p:tgtEl>
                                          <p:spTgt spid="120"/>
                                        </p:tgtEl>
                                      </p:cBhvr>
                                    </p:animEffect>
                                  </p:childTnLst>
                                </p:cTn>
                              </p:par>
                            </p:childTnLst>
                          </p:cTn>
                        </p:par>
                      </p:childTnLst>
                    </p:cTn>
                  </p:par>
                  <p:par>
                    <p:cTn id="133" fill="hold">
                      <p:stCondLst>
                        <p:cond delay="indefinite"/>
                      </p:stCondLst>
                      <p:childTnLst>
                        <p:par>
                          <p:cTn id="134" fill="hold">
                            <p:stCondLst>
                              <p:cond delay="0"/>
                            </p:stCondLst>
                            <p:childTnLst>
                              <p:par>
                                <p:cTn id="135" nodeType="clickEffect" fill="hold" presetClass="entr" presetID="21" presetSubtype="1">
                                  <p:stCondLst>
                                    <p:cond delay="0"/>
                                  </p:stCondLst>
                                  <p:childTnLst>
                                    <p:set>
                                      <p:cBhvr>
                                        <p:cTn id="136" dur="1" fill="hold">
                                          <p:stCondLst>
                                            <p:cond delay="0"/>
                                          </p:stCondLst>
                                        </p:cTn>
                                        <p:tgtEl>
                                          <p:spTgt spid="124"/>
                                        </p:tgtEl>
                                        <p:attrNameLst>
                                          <p:attrName>style.visibility</p:attrName>
                                        </p:attrNameLst>
                                      </p:cBhvr>
                                      <p:to>
                                        <p:strVal val="visible"/>
                                      </p:to>
                                    </p:set>
                                    <p:animEffect filter="wheel(1)" transition="in">
                                      <p:cBhvr additive="repl">
                                        <p:cTn id="137" dur="1250"/>
                                        <p:tgtEl>
                                          <p:spTgt spid="124"/>
                                        </p:tgtEl>
                                      </p:cBhvr>
                                    </p:animEffect>
                                  </p:childTnLst>
                                </p:cTn>
                              </p:par>
                            </p:childTnLst>
                          </p:cTn>
                        </p:par>
                      </p:childTnLst>
                    </p:cTn>
                  </p:par>
                  <p:par>
                    <p:cTn id="138" fill="hold">
                      <p:stCondLst>
                        <p:cond delay="indefinite"/>
                      </p:stCondLst>
                      <p:childTnLst>
                        <p:par>
                          <p:cTn id="139" fill="hold">
                            <p:stCondLst>
                              <p:cond delay="0"/>
                            </p:stCondLst>
                            <p:childTnLst>
                              <p:par>
                                <p:cTn id="140" nodeType="clickEffect" fill="hold" presetClass="path" presetID="42">
                                  <p:stCondLst>
                                    <p:cond delay="0"/>
                                  </p:stCondLst>
                                  <p:childTnLst>
                                    <p:animMotion origin="layout" path="M -1.5625E-007 4.01042E-006 L -0.54126 0.18896 E">
                                      <p:cBhvr>
                                        <p:cTn id="141" dur="1250" fill="hold"/>
                                        <p:tgtEl>
                                          <p:spTgt spid="122"/>
                                        </p:tgtEl>
                                        <p:attrNameLst>
                                          <p:attrName>ppt_x</p:attrName>
                                          <p:attrName>ppt_y</p:attrName>
                                        </p:attrNameLst>
                                      </p:cBhvr>
                                    </p:animMotion>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10">
                                  <p:stCondLst>
                                    <p:cond delay="0"/>
                                  </p:stCondLst>
                                  <p:childTnLst>
                                    <p:set>
                                      <p:cBhvr>
                                        <p:cTn id="145" dur="1" fill="hold">
                                          <p:stCondLst>
                                            <p:cond delay="0"/>
                                          </p:stCondLst>
                                        </p:cTn>
                                        <p:tgtEl>
                                          <p:spTgt spid="119"/>
                                        </p:tgtEl>
                                        <p:attrNameLst>
                                          <p:attrName>style.visibility</p:attrName>
                                        </p:attrNameLst>
                                      </p:cBhvr>
                                      <p:to>
                                        <p:strVal val="visible"/>
                                      </p:to>
                                    </p:set>
                                    <p:animEffect filter="fade" transition="in">
                                      <p:cBhvr additive="repl">
                                        <p:cTn id="146" dur="500"/>
                                        <p:tgtEl>
                                          <p:spTgt spid="119"/>
                                        </p:tgtEl>
                                      </p:cBhvr>
                                    </p:animEffect>
                                  </p:childTnLst>
                                </p:cTn>
                              </p:par>
                              <p:par>
                                <p:cTn id="147" nodeType="withEffect" fill="hold" presetClass="entr" presetID="10">
                                  <p:stCondLst>
                                    <p:cond delay="0"/>
                                  </p:stCondLst>
                                  <p:childTnLst>
                                    <p:set>
                                      <p:cBhvr>
                                        <p:cTn id="148" dur="1" fill="hold">
                                          <p:stCondLst>
                                            <p:cond delay="0"/>
                                          </p:stCondLst>
                                        </p:cTn>
                                        <p:tgtEl>
                                          <p:spTgt spid="121"/>
                                        </p:tgtEl>
                                        <p:attrNameLst>
                                          <p:attrName>style.visibility</p:attrName>
                                        </p:attrNameLst>
                                      </p:cBhvr>
                                      <p:to>
                                        <p:strVal val="visible"/>
                                      </p:to>
                                    </p:set>
                                    <p:animEffect filter="fade" transition="in">
                                      <p:cBhvr additive="repl">
                                        <p:cTn id="149" dur="500"/>
                                        <p:tgtEl>
                                          <p:spTgt spid="121"/>
                                        </p:tgtEl>
                                      </p:cBhvr>
                                    </p:animEffect>
                                  </p:childTnLst>
                                </p:cTn>
                              </p:par>
                            </p:childTnLst>
                          </p:cTn>
                        </p:par>
                      </p:childTnLst>
                    </p:cTn>
                  </p:par>
                  <p:par>
                    <p:cTn id="150" fill="hold">
                      <p:stCondLst>
                        <p:cond delay="indefinite"/>
                      </p:stCondLst>
                      <p:childTnLst>
                        <p:par>
                          <p:cTn id="151" fill="hold">
                            <p:stCondLst>
                              <p:cond delay="0"/>
                            </p:stCondLst>
                            <p:childTnLst>
                              <p:par>
                                <p:cTn id="152" nodeType="clickEffect" fill="hold" presetClass="entr" presetID="21" presetSubtype="1">
                                  <p:stCondLst>
                                    <p:cond delay="0"/>
                                  </p:stCondLst>
                                  <p:childTnLst>
                                    <p:set>
                                      <p:cBhvr>
                                        <p:cTn id="153" dur="1" fill="hold">
                                          <p:stCondLst>
                                            <p:cond delay="0"/>
                                          </p:stCondLst>
                                        </p:cTn>
                                        <p:tgtEl>
                                          <p:spTgt spid="125"/>
                                        </p:tgtEl>
                                        <p:attrNameLst>
                                          <p:attrName>style.visibility</p:attrName>
                                        </p:attrNameLst>
                                      </p:cBhvr>
                                      <p:to>
                                        <p:strVal val="visible"/>
                                      </p:to>
                                    </p:set>
                                    <p:animEffect filter="wheel(1)" transition="in">
                                      <p:cBhvr additive="repl">
                                        <p:cTn id="154" dur="1250"/>
                                        <p:tgtEl>
                                          <p:spTgt spid="125"/>
                                        </p:tgtEl>
                                      </p:cBhvr>
                                    </p:animEffect>
                                  </p:childTnLst>
                                </p:cTn>
                              </p:par>
                            </p:childTnLst>
                          </p:cTn>
                        </p:par>
                      </p:childTnLst>
                    </p:cTn>
                  </p:par>
                  <p:par>
                    <p:cTn id="155" fill="hold">
                      <p:stCondLst>
                        <p:cond delay="indefinite"/>
                      </p:stCondLst>
                      <p:childTnLst>
                        <p:par>
                          <p:cTn id="156" fill="hold">
                            <p:stCondLst>
                              <p:cond delay="0"/>
                            </p:stCondLst>
                            <p:childTnLst>
                              <p:par>
                                <p:cTn id="157" nodeType="clickEffect" fill="hold" presetClass="path" presetID="42">
                                  <p:stCondLst>
                                    <p:cond delay="0"/>
                                  </p:stCondLst>
                                  <p:childTnLst>
                                    <p:animMotion origin="layout" path="M -1.5625E-007 4.11458E-006 L -0.53955 0.11295 E">
                                      <p:cBhvr>
                                        <p:cTn id="158" dur="1250" fill="hold"/>
                                        <p:tgtEl>
                                          <p:spTgt spid="123"/>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Image 1" descr=""/>
          <p:cNvPicPr/>
          <p:nvPr/>
        </p:nvPicPr>
        <p:blipFill>
          <a:blip r:embed="rId1"/>
          <a:stretch/>
        </p:blipFill>
        <p:spPr>
          <a:xfrm>
            <a:off x="9000" y="0"/>
            <a:ext cx="12986280" cy="9753120"/>
          </a:xfrm>
          <a:prstGeom prst="rect">
            <a:avLst/>
          </a:prstGeom>
          <a:ln w="0">
            <a:noFill/>
          </a:ln>
        </p:spPr>
      </p:pic>
      <p:sp>
        <p:nvSpPr>
          <p:cNvPr id="127" name="CustomShape 1"/>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Quitter une épreuve </a:t>
            </a:r>
            <a:endParaRPr b="0" lang="fr-FR" sz="3600" spc="-1" strike="noStrike">
              <a:latin typeface="Arial"/>
            </a:endParaRPr>
          </a:p>
        </p:txBody>
      </p:sp>
      <p:sp>
        <p:nvSpPr>
          <p:cNvPr id="128" name="Line 2"/>
          <p:cNvSpPr/>
          <p:nvPr/>
        </p:nvSpPr>
        <p:spPr>
          <a:xfrm>
            <a:off x="1857240" y="1347480"/>
            <a:ext cx="9397800" cy="0"/>
          </a:xfrm>
          <a:prstGeom prst="line">
            <a:avLst/>
          </a:prstGeom>
          <a:ln w="31750">
            <a:solidFill>
              <a:srgbClr val="c84460"/>
            </a:solidFill>
            <a:round/>
          </a:ln>
        </p:spPr>
        <p:style>
          <a:lnRef idx="0"/>
          <a:fillRef idx="0"/>
          <a:effectRef idx="0"/>
          <a:fontRef idx="minor"/>
        </p:style>
      </p:sp>
      <p:sp>
        <p:nvSpPr>
          <p:cNvPr id="129" name="CustomShape 3"/>
          <p:cNvSpPr/>
          <p:nvPr/>
        </p:nvSpPr>
        <p:spPr>
          <a:xfrm>
            <a:off x="671040" y="1900440"/>
            <a:ext cx="11770200" cy="1037160"/>
          </a:xfrm>
          <a:prstGeom prst="rect">
            <a:avLst/>
          </a:prstGeom>
          <a:noFill/>
          <a:ln w="0">
            <a:noFill/>
          </a:ln>
        </p:spPr>
        <p:style>
          <a:lnRef idx="0"/>
          <a:fillRef idx="0"/>
          <a:effectRef idx="0"/>
          <a:fontRef idx="minor"/>
        </p:style>
        <p:txBody>
          <a:bodyPr>
            <a:normAutofit/>
          </a:bodyPr>
          <a:p>
            <a:pPr algn="just">
              <a:lnSpc>
                <a:spcPct val="90000"/>
              </a:lnSpc>
              <a:spcBef>
                <a:spcPts val="1066"/>
              </a:spcBef>
              <a:tabLst>
                <a:tab algn="l" pos="0"/>
              </a:tabLst>
            </a:pPr>
            <a:r>
              <a:rPr b="1" lang="fr-FR" sz="3000" spc="-1" strike="noStrike">
                <a:solidFill>
                  <a:srgbClr val="000000"/>
                </a:solidFill>
                <a:latin typeface="Arial"/>
                <a:ea typeface="Consolas"/>
              </a:rPr>
              <a:t>À la fin de la troisième partie, ce message s’affiche.</a:t>
            </a:r>
            <a:endParaRPr b="0" lang="fr-FR" sz="3000" spc="-1" strike="noStrike">
              <a:latin typeface="Arial"/>
            </a:endParaRPr>
          </a:p>
          <a:p>
            <a:pPr algn="just">
              <a:lnSpc>
                <a:spcPct val="90000"/>
              </a:lnSpc>
              <a:spcBef>
                <a:spcPts val="1066"/>
              </a:spcBef>
              <a:tabLst>
                <a:tab algn="l" pos="0"/>
              </a:tabLst>
            </a:pPr>
            <a:r>
              <a:rPr b="1" lang="fr-FR" sz="3000" spc="-1" strike="noStrike">
                <a:solidFill>
                  <a:srgbClr val="000000"/>
                </a:solidFill>
                <a:latin typeface="Arial"/>
                <a:ea typeface="Consolas"/>
              </a:rPr>
              <a:t>Quittez pour passer à une autre épreuve.</a:t>
            </a:r>
            <a:endParaRPr b="0" lang="fr-FR" sz="3000" spc="-1" strike="noStrike">
              <a:latin typeface="Arial"/>
            </a:endParaRPr>
          </a:p>
          <a:p>
            <a:pPr>
              <a:lnSpc>
                <a:spcPct val="90000"/>
              </a:lnSpc>
              <a:tabLst>
                <a:tab algn="l" pos="0"/>
              </a:tabLst>
            </a:pPr>
            <a:endParaRPr b="0" lang="fr-FR" sz="3000" spc="-1" strike="noStrike">
              <a:latin typeface="Arial"/>
            </a:endParaRPr>
          </a:p>
        </p:txBody>
      </p:sp>
      <p:pic>
        <p:nvPicPr>
          <p:cNvPr id="130" name="image8.png" descr=""/>
          <p:cNvPicPr/>
          <p:nvPr/>
        </p:nvPicPr>
        <p:blipFill>
          <a:blip r:embed="rId2"/>
          <a:srcRect l="7543" t="0" r="0" b="-1109"/>
          <a:stretch/>
        </p:blipFill>
        <p:spPr>
          <a:xfrm>
            <a:off x="1361880" y="3760560"/>
            <a:ext cx="10654200" cy="2178360"/>
          </a:xfrm>
          <a:prstGeom prst="rect">
            <a:avLst/>
          </a:prstGeom>
          <a:ln w="12700">
            <a:noFill/>
          </a:ln>
        </p:spPr>
      </p:pic>
      <p:sp>
        <p:nvSpPr>
          <p:cNvPr id="131" name="CustomShape 4"/>
          <p:cNvSpPr/>
          <p:nvPr/>
        </p:nvSpPr>
        <p:spPr>
          <a:xfrm>
            <a:off x="10705680" y="3583080"/>
            <a:ext cx="937080" cy="848880"/>
          </a:xfrm>
          <a:prstGeom prst="ellipse">
            <a:avLst/>
          </a:prstGeom>
          <a:noFill/>
          <a:ln w="50800">
            <a:solidFill>
              <a:srgbClr val="a39e97"/>
            </a:solidFill>
            <a:miter/>
          </a:ln>
        </p:spPr>
        <p:style>
          <a:lnRef idx="0"/>
          <a:fillRef idx="0"/>
          <a:effectRef idx="0"/>
          <a:fontRef idx="minor"/>
        </p:style>
      </p:sp>
      <p:sp>
        <p:nvSpPr>
          <p:cNvPr id="132" name="Line 5"/>
          <p:cNvSpPr/>
          <p:nvPr/>
        </p:nvSpPr>
        <p:spPr>
          <a:xfrm>
            <a:off x="5786280" y="5939280"/>
            <a:ext cx="1817640" cy="0"/>
          </a:xfrm>
          <a:prstGeom prst="line">
            <a:avLst/>
          </a:prstGeom>
          <a:ln>
            <a:solidFill>
              <a:srgbClr val="000000"/>
            </a:solidFill>
          </a:ln>
        </p:spPr>
        <p:style>
          <a:lnRef idx="3">
            <a:schemeClr val="dk1"/>
          </a:lnRef>
          <a:fillRef idx="0">
            <a:schemeClr val="dk1"/>
          </a:fillRef>
          <a:effectRef idx="2">
            <a:schemeClr val="dk1"/>
          </a:effectRef>
          <a:fontRef idx="minor"/>
        </p:style>
      </p:sp>
      <p:sp>
        <p:nvSpPr>
          <p:cNvPr id="133" name="CustomShape 6"/>
          <p:cNvSpPr/>
          <p:nvPr/>
        </p:nvSpPr>
        <p:spPr>
          <a:xfrm>
            <a:off x="2999880" y="3736800"/>
            <a:ext cx="1234800" cy="516960"/>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159" dur="indefinite" restart="never" nodeType="tmRoot">
          <p:childTnLst>
            <p:seq>
              <p:cTn id="160" dur="indefinite" nodeType="mainSeq">
                <p:childTnLst>
                  <p:par>
                    <p:cTn id="161" fill="hold">
                      <p:stCondLst>
                        <p:cond delay="indefinite"/>
                      </p:stCondLst>
                      <p:childTnLst>
                        <p:par>
                          <p:cTn id="162" fill="hold">
                            <p:stCondLst>
                              <p:cond delay="0"/>
                            </p:stCondLst>
                            <p:childTnLst>
                              <p:par>
                                <p:cTn id="163" nodeType="clickEffect" fill="hold" presetClass="entr" presetID="10">
                                  <p:stCondLst>
                                    <p:cond delay="0"/>
                                  </p:stCondLst>
                                  <p:childTnLst>
                                    <p:set>
                                      <p:cBhvr>
                                        <p:cTn id="164" dur="1" fill="hold">
                                          <p:stCondLst>
                                            <p:cond delay="0"/>
                                          </p:stCondLst>
                                        </p:cTn>
                                        <p:tgtEl>
                                          <p:spTgt spid="132"/>
                                        </p:tgtEl>
                                        <p:attrNameLst>
                                          <p:attrName>style.visibility</p:attrName>
                                        </p:attrNameLst>
                                      </p:cBhvr>
                                      <p:to>
                                        <p:strVal val="visible"/>
                                      </p:to>
                                    </p:set>
                                    <p:animEffect filter="fade" transition="in">
                                      <p:cBhvr additive="repl">
                                        <p:cTn id="165" dur="500"/>
                                        <p:tgtEl>
                                          <p:spTgt spid="132"/>
                                        </p:tgtEl>
                                      </p:cBhvr>
                                    </p:animEffect>
                                  </p:childTnLst>
                                </p:cTn>
                              </p:par>
                            </p:childTnLst>
                          </p:cTn>
                        </p:par>
                      </p:childTnLst>
                    </p:cTn>
                  </p:par>
                  <p:par>
                    <p:cTn id="166" fill="hold">
                      <p:stCondLst>
                        <p:cond delay="indefinite"/>
                      </p:stCondLst>
                      <p:childTnLst>
                        <p:par>
                          <p:cTn id="167" fill="hold">
                            <p:stCondLst>
                              <p:cond delay="0"/>
                            </p:stCondLst>
                            <p:childTnLst>
                              <p:par>
                                <p:cTn id="168" nodeType="clickEffect" fill="hold" presetClass="entr" presetID="21" presetSubtype="1">
                                  <p:stCondLst>
                                    <p:cond delay="0"/>
                                  </p:stCondLst>
                                  <p:childTnLst>
                                    <p:set>
                                      <p:cBhvr>
                                        <p:cTn id="169" dur="1" fill="hold">
                                          <p:stCondLst>
                                            <p:cond delay="0"/>
                                          </p:stCondLst>
                                        </p:cTn>
                                        <p:tgtEl>
                                          <p:spTgt spid="133"/>
                                        </p:tgtEl>
                                        <p:attrNameLst>
                                          <p:attrName>style.visibility</p:attrName>
                                        </p:attrNameLst>
                                      </p:cBhvr>
                                      <p:to>
                                        <p:strVal val="visible"/>
                                      </p:to>
                                    </p:set>
                                    <p:animEffect filter="wheel(1)" transition="in">
                                      <p:cBhvr additive="repl">
                                        <p:cTn id="170" dur="1250"/>
                                        <p:tgtEl>
                                          <p:spTgt spid="133"/>
                                        </p:tgtEl>
                                      </p:cBhvr>
                                    </p:animEffec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21" presetSubtype="1">
                                  <p:stCondLst>
                                    <p:cond delay="500"/>
                                  </p:stCondLst>
                                  <p:childTnLst>
                                    <p:set>
                                      <p:cBhvr>
                                        <p:cTn id="174" dur="1" fill="hold">
                                          <p:stCondLst>
                                            <p:cond delay="0"/>
                                          </p:stCondLst>
                                        </p:cTn>
                                        <p:tgtEl>
                                          <p:spTgt spid="131"/>
                                        </p:tgtEl>
                                        <p:attrNameLst>
                                          <p:attrName>style.visibility</p:attrName>
                                        </p:attrNameLst>
                                      </p:cBhvr>
                                      <p:to>
                                        <p:strVal val="visible"/>
                                      </p:to>
                                    </p:set>
                                    <p:animEffect filter="wheel(1)" transition="in">
                                      <p:cBhvr additive="repl">
                                        <p:cTn id="175" dur="125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Image 1" descr=""/>
          <p:cNvPicPr/>
          <p:nvPr/>
        </p:nvPicPr>
        <p:blipFill>
          <a:blip r:embed="rId1"/>
          <a:stretch/>
        </p:blipFill>
        <p:spPr>
          <a:xfrm>
            <a:off x="5040" y="0"/>
            <a:ext cx="12986280" cy="9753120"/>
          </a:xfrm>
          <a:prstGeom prst="rect">
            <a:avLst/>
          </a:prstGeom>
          <a:ln w="0">
            <a:noFill/>
          </a:ln>
        </p:spPr>
      </p:pic>
      <p:sp>
        <p:nvSpPr>
          <p:cNvPr id="135" name="CustomShape 1"/>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Si le temps est écoulé</a:t>
            </a:r>
            <a:endParaRPr b="0" lang="fr-FR" sz="3600" spc="-1" strike="noStrike">
              <a:latin typeface="Arial"/>
            </a:endParaRPr>
          </a:p>
        </p:txBody>
      </p:sp>
      <p:sp>
        <p:nvSpPr>
          <p:cNvPr id="136" name="Line 2"/>
          <p:cNvSpPr/>
          <p:nvPr/>
        </p:nvSpPr>
        <p:spPr>
          <a:xfrm>
            <a:off x="1857240" y="1347480"/>
            <a:ext cx="9397800" cy="0"/>
          </a:xfrm>
          <a:prstGeom prst="line">
            <a:avLst/>
          </a:prstGeom>
          <a:ln w="31750">
            <a:solidFill>
              <a:srgbClr val="c84460"/>
            </a:solidFill>
            <a:round/>
          </a:ln>
        </p:spPr>
        <p:style>
          <a:lnRef idx="0"/>
          <a:fillRef idx="0"/>
          <a:effectRef idx="0"/>
          <a:fontRef idx="minor"/>
        </p:style>
      </p:sp>
      <p:pic>
        <p:nvPicPr>
          <p:cNvPr id="137" name="Image 5" descr=""/>
          <p:cNvPicPr/>
          <p:nvPr/>
        </p:nvPicPr>
        <p:blipFill>
          <a:blip r:embed="rId2"/>
          <a:stretch/>
        </p:blipFill>
        <p:spPr>
          <a:xfrm>
            <a:off x="407880" y="1891080"/>
            <a:ext cx="12027240" cy="2653920"/>
          </a:xfrm>
          <a:prstGeom prst="rect">
            <a:avLst/>
          </a:prstGeom>
          <a:ln w="0">
            <a:noFill/>
          </a:ln>
        </p:spPr>
      </p:pic>
      <p:pic>
        <p:nvPicPr>
          <p:cNvPr id="138" name="Image 11" descr=""/>
          <p:cNvPicPr/>
          <p:nvPr/>
        </p:nvPicPr>
        <p:blipFill>
          <a:blip r:embed="rId3"/>
          <a:srcRect l="0" t="0" r="1274" b="0"/>
          <a:stretch/>
        </p:blipFill>
        <p:spPr>
          <a:xfrm>
            <a:off x="523440" y="4914000"/>
            <a:ext cx="11911680" cy="2476440"/>
          </a:xfrm>
          <a:prstGeom prst="rect">
            <a:avLst/>
          </a:prstGeom>
          <a:ln w="0">
            <a:noFill/>
          </a:ln>
        </p:spPr>
      </p:pic>
      <p:sp>
        <p:nvSpPr>
          <p:cNvPr id="139" name="CustomShape 3"/>
          <p:cNvSpPr/>
          <p:nvPr/>
        </p:nvSpPr>
        <p:spPr>
          <a:xfrm rot="13898400">
            <a:off x="13533120" y="4633200"/>
            <a:ext cx="693360" cy="3729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
        <p:nvSpPr>
          <p:cNvPr id="140" name="CustomShape 4"/>
          <p:cNvSpPr/>
          <p:nvPr/>
        </p:nvSpPr>
        <p:spPr>
          <a:xfrm rot="13898400">
            <a:off x="13567320" y="8266320"/>
            <a:ext cx="693360" cy="3729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
        <p:nvSpPr>
          <p:cNvPr id="141" name="CustomShape 5"/>
          <p:cNvSpPr/>
          <p:nvPr/>
        </p:nvSpPr>
        <p:spPr>
          <a:xfrm>
            <a:off x="3035520" y="1891080"/>
            <a:ext cx="1234800" cy="516960"/>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142" name="CustomShape 6"/>
          <p:cNvSpPr/>
          <p:nvPr/>
        </p:nvSpPr>
        <p:spPr>
          <a:xfrm>
            <a:off x="3224160" y="4948920"/>
            <a:ext cx="1234800" cy="516960"/>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176" dur="indefinite" restart="never" nodeType="tmRoot">
          <p:childTnLst>
            <p:seq>
              <p:cTn id="177" dur="indefinite" nodeType="mainSeq">
                <p:childTnLst>
                  <p:par>
                    <p:cTn id="178" fill="hold">
                      <p:stCondLst>
                        <p:cond delay="indefinite"/>
                      </p:stCondLst>
                      <p:childTnLst>
                        <p:par>
                          <p:cTn id="179" fill="hold">
                            <p:stCondLst>
                              <p:cond delay="0"/>
                            </p:stCondLst>
                            <p:childTnLst>
                              <p:par>
                                <p:cTn id="180" nodeType="clickEffect" fill="hold" presetClass="entr" presetID="21" presetSubtype="1">
                                  <p:stCondLst>
                                    <p:cond delay="0"/>
                                  </p:stCondLst>
                                  <p:childTnLst>
                                    <p:set>
                                      <p:cBhvr>
                                        <p:cTn id="181" dur="1" fill="hold">
                                          <p:stCondLst>
                                            <p:cond delay="0"/>
                                          </p:stCondLst>
                                        </p:cTn>
                                        <p:tgtEl>
                                          <p:spTgt spid="141"/>
                                        </p:tgtEl>
                                        <p:attrNameLst>
                                          <p:attrName>style.visibility</p:attrName>
                                        </p:attrNameLst>
                                      </p:cBhvr>
                                      <p:to>
                                        <p:strVal val="visible"/>
                                      </p:to>
                                    </p:set>
                                    <p:animEffect filter="wheel(1)" transition="in">
                                      <p:cBhvr additive="repl">
                                        <p:cTn id="182" dur="1250"/>
                                        <p:tgtEl>
                                          <p:spTgt spid="141"/>
                                        </p:tgtEl>
                                      </p:cBhvr>
                                    </p:animEffect>
                                  </p:childTnLst>
                                </p:cTn>
                              </p:par>
                            </p:childTnLst>
                          </p:cTn>
                        </p:par>
                      </p:childTnLst>
                    </p:cTn>
                  </p:par>
                  <p:par>
                    <p:cTn id="183" fill="hold">
                      <p:stCondLst>
                        <p:cond delay="indefinite"/>
                      </p:stCondLst>
                      <p:childTnLst>
                        <p:par>
                          <p:cTn id="184" fill="hold">
                            <p:stCondLst>
                              <p:cond delay="0"/>
                            </p:stCondLst>
                            <p:childTnLst>
                              <p:par>
                                <p:cTn id="185" nodeType="clickEffect" fill="hold" presetClass="path" presetID="42">
                                  <p:stCondLst>
                                    <p:cond delay="0"/>
                                  </p:stCondLst>
                                  <p:childTnLst>
                                    <p:animMotion origin="layout" path="M -7.42188E-007 -6.25E-007 L -0.54907 -0.06006 E">
                                      <p:cBhvr>
                                        <p:cTn id="186" dur="1250" fill="hold"/>
                                        <p:tgtEl>
                                          <p:spTgt spid="139"/>
                                        </p:tgtEl>
                                        <p:attrNameLst>
                                          <p:attrName>ppt_x</p:attrName>
                                          <p:attrName>ppt_y</p:attrName>
                                        </p:attrNameLst>
                                      </p:cBhvr>
                                    </p:animMotion>
                                  </p:childTnLst>
                                </p:cTn>
                              </p:par>
                            </p:childTnLst>
                          </p:cTn>
                        </p:par>
                        <p:par>
                          <p:cTn id="187" fill="hold">
                            <p:stCondLst>
                              <p:cond delay="1250"/>
                            </p:stCondLst>
                            <p:childTnLst>
                              <p:par>
                                <p:cTn id="188" nodeType="afterEffect" fill="hold" presetClass="entr" presetID="1">
                                  <p:stCondLst>
                                    <p:cond delay="0"/>
                                  </p:stCondLst>
                                  <p:childTnLst>
                                    <p:set>
                                      <p:cBhvr>
                                        <p:cTn id="189" dur="1" fill="hold">
                                          <p:stCondLst>
                                            <p:cond delay="0"/>
                                          </p:stCondLst>
                                        </p:cTn>
                                        <p:tgtEl>
                                          <p:spTgt spid="138"/>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nodeType="clickEffect" fill="hold" presetClass="entr" presetID="21" presetSubtype="1">
                                  <p:stCondLst>
                                    <p:cond delay="600"/>
                                  </p:stCondLst>
                                  <p:childTnLst>
                                    <p:set>
                                      <p:cBhvr>
                                        <p:cTn id="193" dur="1" fill="hold">
                                          <p:stCondLst>
                                            <p:cond delay="0"/>
                                          </p:stCondLst>
                                        </p:cTn>
                                        <p:tgtEl>
                                          <p:spTgt spid="142"/>
                                        </p:tgtEl>
                                        <p:attrNameLst>
                                          <p:attrName>style.visibility</p:attrName>
                                        </p:attrNameLst>
                                      </p:cBhvr>
                                      <p:to>
                                        <p:strVal val="visible"/>
                                      </p:to>
                                    </p:set>
                                    <p:animEffect filter="wheel(1)" transition="in">
                                      <p:cBhvr additive="repl">
                                        <p:cTn id="194" dur="1250"/>
                                        <p:tgtEl>
                                          <p:spTgt spid="142"/>
                                        </p:tgtEl>
                                      </p:cBhvr>
                                    </p:animEffect>
                                  </p:childTnLst>
                                </p:cTn>
                              </p:par>
                            </p:childTnLst>
                          </p:cTn>
                        </p:par>
                      </p:childTnLst>
                    </p:cTn>
                  </p:par>
                  <p:par>
                    <p:cTn id="195" fill="hold">
                      <p:stCondLst>
                        <p:cond delay="indefinite"/>
                      </p:stCondLst>
                      <p:childTnLst>
                        <p:par>
                          <p:cTn id="196" fill="hold">
                            <p:stCondLst>
                              <p:cond delay="0"/>
                            </p:stCondLst>
                            <p:childTnLst>
                              <p:par>
                                <p:cTn id="197" nodeType="clickEffect" fill="hold" presetClass="path" presetID="42">
                                  <p:stCondLst>
                                    <p:cond delay="0"/>
                                  </p:stCondLst>
                                  <p:childTnLst>
                                    <p:animMotion origin="layout" path="M 0.01709 -0.0057 L -0.15686 -0.31543 E">
                                      <p:cBhvr>
                                        <p:cTn id="198" dur="1250" fill="hold"/>
                                        <p:tgtEl>
                                          <p:spTgt spid="140"/>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Image 1" descr=""/>
          <p:cNvPicPr/>
          <p:nvPr/>
        </p:nvPicPr>
        <p:blipFill>
          <a:blip r:embed="rId1"/>
          <a:stretch/>
        </p:blipFill>
        <p:spPr>
          <a:xfrm>
            <a:off x="9000" y="0"/>
            <a:ext cx="12986280" cy="9753120"/>
          </a:xfrm>
          <a:prstGeom prst="rect">
            <a:avLst/>
          </a:prstGeom>
          <a:ln w="0">
            <a:noFill/>
          </a:ln>
        </p:spPr>
      </p:pic>
      <p:sp>
        <p:nvSpPr>
          <p:cNvPr id="144" name="TextShape 1"/>
          <p:cNvSpPr txBox="1"/>
          <p:nvPr/>
        </p:nvSpPr>
        <p:spPr>
          <a:xfrm>
            <a:off x="671040" y="1900440"/>
            <a:ext cx="11770200" cy="1037160"/>
          </a:xfrm>
          <a:prstGeom prst="rect">
            <a:avLst/>
          </a:prstGeom>
          <a:noFill/>
          <a:ln w="0">
            <a:noFill/>
          </a:ln>
        </p:spPr>
        <p:txBody>
          <a:bodyPr>
            <a:normAutofit/>
          </a:bodyPr>
          <a:p>
            <a:pPr algn="just">
              <a:lnSpc>
                <a:spcPct val="90000"/>
              </a:lnSpc>
              <a:spcBef>
                <a:spcPts val="1066"/>
              </a:spcBef>
              <a:tabLst>
                <a:tab algn="l" pos="0"/>
              </a:tabLst>
            </a:pPr>
            <a:r>
              <a:rPr b="1" lang="fr-FR" sz="3000" spc="-1" strike="noStrike">
                <a:solidFill>
                  <a:srgbClr val="000000"/>
                </a:solidFill>
                <a:latin typeface="Arial"/>
                <a:ea typeface="Consolas"/>
              </a:rPr>
              <a:t>Cliquez sur « Ev@lang Collège » pour sélectionner une autre épreuve.</a:t>
            </a:r>
            <a:endParaRPr b="0" lang="fr-FR" sz="3000" spc="-1" strike="noStrike">
              <a:solidFill>
                <a:srgbClr val="000000"/>
              </a:solidFill>
              <a:latin typeface="Calibri"/>
            </a:endParaRPr>
          </a:p>
          <a:p>
            <a:pPr algn="just">
              <a:lnSpc>
                <a:spcPct val="90000"/>
              </a:lnSpc>
              <a:spcBef>
                <a:spcPts val="1066"/>
              </a:spcBef>
              <a:tabLst>
                <a:tab algn="l" pos="0"/>
              </a:tabLst>
            </a:pPr>
            <a:endParaRPr b="0" lang="fr-FR" sz="3000" spc="-1" strike="noStrike">
              <a:solidFill>
                <a:srgbClr val="000000"/>
              </a:solidFill>
              <a:latin typeface="Calibri"/>
            </a:endParaRPr>
          </a:p>
          <a:p>
            <a:pPr>
              <a:lnSpc>
                <a:spcPct val="90000"/>
              </a:lnSpc>
              <a:tabLst>
                <a:tab algn="l" pos="0"/>
              </a:tabLst>
            </a:pPr>
            <a:endParaRPr b="0" lang="fr-FR" sz="3000" spc="-1" strike="noStrike">
              <a:solidFill>
                <a:srgbClr val="000000"/>
              </a:solidFill>
              <a:latin typeface="Calibri"/>
            </a:endParaRPr>
          </a:p>
        </p:txBody>
      </p:sp>
      <p:sp>
        <p:nvSpPr>
          <p:cNvPr id="145" name="CustomShape 2"/>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Commencer une autre épreuve</a:t>
            </a:r>
            <a:endParaRPr b="0" lang="fr-FR" sz="3600" spc="-1" strike="noStrike">
              <a:latin typeface="Arial"/>
            </a:endParaRPr>
          </a:p>
        </p:txBody>
      </p:sp>
      <p:sp>
        <p:nvSpPr>
          <p:cNvPr id="146" name="Line 3"/>
          <p:cNvSpPr/>
          <p:nvPr/>
        </p:nvSpPr>
        <p:spPr>
          <a:xfrm>
            <a:off x="1857240" y="1347480"/>
            <a:ext cx="9397800" cy="0"/>
          </a:xfrm>
          <a:prstGeom prst="line">
            <a:avLst/>
          </a:prstGeom>
          <a:ln w="31750">
            <a:solidFill>
              <a:srgbClr val="c84460"/>
            </a:solidFill>
            <a:round/>
          </a:ln>
        </p:spPr>
        <p:style>
          <a:lnRef idx="0"/>
          <a:fillRef idx="0"/>
          <a:effectRef idx="0"/>
          <a:fontRef idx="minor"/>
        </p:style>
      </p:sp>
      <p:pic>
        <p:nvPicPr>
          <p:cNvPr id="147" name="Image 2" descr=""/>
          <p:cNvPicPr/>
          <p:nvPr/>
        </p:nvPicPr>
        <p:blipFill>
          <a:blip r:embed="rId2"/>
          <a:stretch/>
        </p:blipFill>
        <p:spPr>
          <a:xfrm>
            <a:off x="671040" y="3247920"/>
            <a:ext cx="11814840" cy="3621960"/>
          </a:xfrm>
          <a:prstGeom prst="rect">
            <a:avLst/>
          </a:prstGeom>
          <a:ln w="0">
            <a:noFill/>
          </a:ln>
        </p:spPr>
      </p:pic>
      <p:sp>
        <p:nvSpPr>
          <p:cNvPr id="148" name="CustomShape 4"/>
          <p:cNvSpPr/>
          <p:nvPr/>
        </p:nvSpPr>
        <p:spPr>
          <a:xfrm rot="13898400">
            <a:off x="13548960" y="4302720"/>
            <a:ext cx="693360" cy="3729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199" dur="indefinite" restart="never" nodeType="tmRoot">
          <p:childTnLst>
            <p:seq>
              <p:cTn id="200" dur="indefinite" nodeType="mainSeq">
                <p:childTnLst>
                  <p:par>
                    <p:cTn id="201" fill="hold">
                      <p:stCondLst>
                        <p:cond delay="indefinite"/>
                      </p:stCondLst>
                      <p:childTnLst>
                        <p:par>
                          <p:cTn id="202" fill="hold">
                            <p:stCondLst>
                              <p:cond delay="0"/>
                            </p:stCondLst>
                            <p:childTnLst>
                              <p:par>
                                <p:cTn id="203" nodeType="clickEffect" fill="hold" presetClass="path" presetID="42">
                                  <p:stCondLst>
                                    <p:cond delay="0"/>
                                  </p:stCondLst>
                                  <p:childTnLst>
                                    <p:animMotion origin="layout" path="M 0.01782 0.00196 L -0.52368 0.09782 E">
                                      <p:cBhvr>
                                        <p:cTn id="204" dur="1250" fill="hold"/>
                                        <p:tgtEl>
                                          <p:spTgt spid="148"/>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561960" y="9099720"/>
            <a:ext cx="1657080" cy="334440"/>
          </a:xfrm>
          <a:prstGeom prst="rect">
            <a:avLst/>
          </a:prstGeom>
          <a:noFill/>
          <a:ln w="12700">
            <a:noFill/>
          </a:ln>
        </p:spPr>
        <p:style>
          <a:lnRef idx="0"/>
          <a:fillRef idx="0"/>
          <a:effectRef idx="0"/>
          <a:fontRef idx="minor"/>
        </p:style>
        <p:txBody>
          <a:bodyPr lIns="45720" rIns="45720">
            <a:spAutoFit/>
          </a:bodyPr>
          <a:p>
            <a:pPr algn="ctr">
              <a:lnSpc>
                <a:spcPct val="100000"/>
              </a:lnSpc>
            </a:pPr>
            <a:r>
              <a:rPr b="0" lang="fr-FR" sz="1600" spc="-1" strike="noStrike">
                <a:solidFill>
                  <a:srgbClr val="000000"/>
                </a:solidFill>
                <a:latin typeface="Lato"/>
                <a:ea typeface="Lato"/>
              </a:rPr>
              <a:t>©</a:t>
            </a:r>
            <a:r>
              <a:rPr b="0" lang="fr-FR" sz="1000" spc="-1" strike="noStrike">
                <a:solidFill>
                  <a:srgbClr val="000000"/>
                </a:solidFill>
                <a:latin typeface="Lato"/>
                <a:ea typeface="Lato"/>
              </a:rPr>
              <a:t> Tous droits réservés</a:t>
            </a:r>
            <a:endParaRPr b="0" lang="fr-FR" sz="1000" spc="-1" strike="noStrike">
              <a:latin typeface="Arial"/>
            </a:endParaRPr>
          </a:p>
        </p:txBody>
      </p:sp>
      <p:pic>
        <p:nvPicPr>
          <p:cNvPr id="48" name="Image 1" descr=""/>
          <p:cNvPicPr/>
          <p:nvPr/>
        </p:nvPicPr>
        <p:blipFill>
          <a:blip r:embed="rId1"/>
          <a:stretch/>
        </p:blipFill>
        <p:spPr>
          <a:xfrm>
            <a:off x="10440" y="0"/>
            <a:ext cx="12991680" cy="9753120"/>
          </a:xfrm>
          <a:prstGeom prst="rect">
            <a:avLst/>
          </a:prstGeom>
          <a:ln w="0">
            <a:noFill/>
          </a:ln>
        </p:spPr>
      </p:pic>
      <p:sp>
        <p:nvSpPr>
          <p:cNvPr id="49" name="CustomShape 2"/>
          <p:cNvSpPr/>
          <p:nvPr/>
        </p:nvSpPr>
        <p:spPr>
          <a:xfrm>
            <a:off x="875520" y="3560400"/>
            <a:ext cx="11633760" cy="191916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1" lang="fr-FR" sz="6000" spc="-1" strike="noStrike">
                <a:solidFill>
                  <a:srgbClr val="000000"/>
                </a:solidFill>
                <a:latin typeface="Arial"/>
              </a:rPr>
              <a:t>Ev@lang Collège, </a:t>
            </a:r>
            <a:endParaRPr b="0" lang="fr-FR" sz="6000" spc="-1" strike="noStrike">
              <a:latin typeface="Arial"/>
            </a:endParaRPr>
          </a:p>
          <a:p>
            <a:pPr algn="r">
              <a:lnSpc>
                <a:spcPct val="100000"/>
              </a:lnSpc>
            </a:pPr>
            <a:r>
              <a:rPr b="1" lang="fr-FR" sz="6000" spc="-1" strike="noStrike">
                <a:solidFill>
                  <a:srgbClr val="000000"/>
                </a:solidFill>
                <a:latin typeface="Arial"/>
              </a:rPr>
              <a:t>qu’est-ce que c’est ? </a:t>
            </a:r>
            <a:endParaRPr b="0" lang="fr-FR" sz="6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9" name="Image 1" descr=""/>
          <p:cNvPicPr/>
          <p:nvPr/>
        </p:nvPicPr>
        <p:blipFill>
          <a:blip r:embed="rId1"/>
          <a:stretch/>
        </p:blipFill>
        <p:spPr>
          <a:xfrm>
            <a:off x="9000" y="0"/>
            <a:ext cx="12986280" cy="9753120"/>
          </a:xfrm>
          <a:prstGeom prst="rect">
            <a:avLst/>
          </a:prstGeom>
          <a:ln w="0">
            <a:noFill/>
          </a:ln>
        </p:spPr>
      </p:pic>
      <p:sp>
        <p:nvSpPr>
          <p:cNvPr id="150" name="CustomShape 1"/>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Commencer une autre épreuve </a:t>
            </a:r>
            <a:endParaRPr b="0" lang="fr-FR" sz="3600" spc="-1" strike="noStrike">
              <a:latin typeface="Arial"/>
            </a:endParaRPr>
          </a:p>
        </p:txBody>
      </p:sp>
      <p:sp>
        <p:nvSpPr>
          <p:cNvPr id="151" name="Line 2"/>
          <p:cNvSpPr/>
          <p:nvPr/>
        </p:nvSpPr>
        <p:spPr>
          <a:xfrm>
            <a:off x="1857240" y="1347480"/>
            <a:ext cx="9397800" cy="0"/>
          </a:xfrm>
          <a:prstGeom prst="line">
            <a:avLst/>
          </a:prstGeom>
          <a:ln w="31750">
            <a:solidFill>
              <a:srgbClr val="c84460"/>
            </a:solidFill>
            <a:round/>
          </a:ln>
        </p:spPr>
        <p:style>
          <a:lnRef idx="0"/>
          <a:fillRef idx="0"/>
          <a:effectRef idx="0"/>
          <a:fontRef idx="minor"/>
        </p:style>
      </p:sp>
      <p:sp>
        <p:nvSpPr>
          <p:cNvPr id="152" name="CustomShape 3"/>
          <p:cNvSpPr/>
          <p:nvPr/>
        </p:nvSpPr>
        <p:spPr>
          <a:xfrm>
            <a:off x="671040" y="1900440"/>
            <a:ext cx="11770200" cy="1037160"/>
          </a:xfrm>
          <a:prstGeom prst="rect">
            <a:avLst/>
          </a:prstGeom>
          <a:noFill/>
          <a:ln w="0">
            <a:noFill/>
          </a:ln>
        </p:spPr>
        <p:style>
          <a:lnRef idx="0"/>
          <a:fillRef idx="0"/>
          <a:effectRef idx="0"/>
          <a:fontRef idx="minor"/>
        </p:style>
        <p:txBody>
          <a:bodyPr>
            <a:normAutofit/>
          </a:bodyPr>
          <a:p>
            <a:pPr algn="just">
              <a:lnSpc>
                <a:spcPct val="90000"/>
              </a:lnSpc>
              <a:spcBef>
                <a:spcPts val="1066"/>
              </a:spcBef>
              <a:tabLst>
                <a:tab algn="l" pos="0"/>
              </a:tabLst>
            </a:pPr>
            <a:r>
              <a:rPr b="1" lang="fr-FR" sz="3000" spc="-1" strike="noStrike">
                <a:solidFill>
                  <a:srgbClr val="000000"/>
                </a:solidFill>
                <a:latin typeface="Arial"/>
                <a:ea typeface="Consolas"/>
              </a:rPr>
              <a:t>Cet écran apparaît, vous pouvez choisir une autre épreuve à passer.</a:t>
            </a:r>
            <a:endParaRPr b="0" lang="fr-FR" sz="3000" spc="-1" strike="noStrike">
              <a:latin typeface="Arial"/>
            </a:endParaRPr>
          </a:p>
          <a:p>
            <a:pPr>
              <a:lnSpc>
                <a:spcPct val="90000"/>
              </a:lnSpc>
              <a:tabLst>
                <a:tab algn="l" pos="0"/>
              </a:tabLst>
            </a:pPr>
            <a:endParaRPr b="0" lang="fr-FR" sz="3000" spc="-1" strike="noStrike">
              <a:latin typeface="Arial"/>
            </a:endParaRPr>
          </a:p>
        </p:txBody>
      </p:sp>
      <p:pic>
        <p:nvPicPr>
          <p:cNvPr id="153" name="Image 3" descr=""/>
          <p:cNvPicPr/>
          <p:nvPr/>
        </p:nvPicPr>
        <p:blipFill>
          <a:blip r:embed="rId2"/>
          <a:stretch/>
        </p:blipFill>
        <p:spPr>
          <a:xfrm>
            <a:off x="896760" y="2840400"/>
            <a:ext cx="11210400" cy="4847760"/>
          </a:xfrm>
          <a:prstGeom prst="rect">
            <a:avLst/>
          </a:prstGeom>
          <a:ln w="0">
            <a:noFill/>
          </a:ln>
        </p:spPr>
      </p:pic>
      <p:sp>
        <p:nvSpPr>
          <p:cNvPr id="154" name="CustomShape 4"/>
          <p:cNvSpPr/>
          <p:nvPr/>
        </p:nvSpPr>
        <p:spPr>
          <a:xfrm>
            <a:off x="4019760" y="6727320"/>
            <a:ext cx="937080" cy="848880"/>
          </a:xfrm>
          <a:prstGeom prst="ellipse">
            <a:avLst/>
          </a:prstGeom>
          <a:noFill/>
          <a:ln w="50800">
            <a:solidFill>
              <a:srgbClr val="a39e97"/>
            </a:solidFill>
            <a:miter/>
          </a:ln>
        </p:spPr>
        <p:style>
          <a:lnRef idx="0"/>
          <a:fillRef idx="0"/>
          <a:effectRef idx="0"/>
          <a:fontRef idx="minor"/>
        </p:style>
      </p:sp>
      <p:sp>
        <p:nvSpPr>
          <p:cNvPr id="155" name="CustomShape 5"/>
          <p:cNvSpPr/>
          <p:nvPr/>
        </p:nvSpPr>
        <p:spPr>
          <a:xfrm rot="13898400">
            <a:off x="13098960" y="5078160"/>
            <a:ext cx="693360" cy="3729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205" dur="indefinite" restart="never" nodeType="tmRoot">
          <p:childTnLst>
            <p:seq>
              <p:cTn id="206" dur="indefinite" nodeType="mainSeq">
                <p:childTnLst>
                  <p:par>
                    <p:cTn id="207" fill="hold">
                      <p:stCondLst>
                        <p:cond delay="indefinite"/>
                      </p:stCondLst>
                      <p:childTnLst>
                        <p:par>
                          <p:cTn id="208" fill="hold">
                            <p:stCondLst>
                              <p:cond delay="0"/>
                            </p:stCondLst>
                            <p:childTnLst>
                              <p:par>
                                <p:cTn id="209" nodeType="clickEffect" fill="hold" presetClass="entr" presetID="21" presetSubtype="1">
                                  <p:stCondLst>
                                    <p:cond delay="500"/>
                                  </p:stCondLst>
                                  <p:childTnLst>
                                    <p:set>
                                      <p:cBhvr>
                                        <p:cTn id="210" dur="1" fill="hold">
                                          <p:stCondLst>
                                            <p:cond delay="0"/>
                                          </p:stCondLst>
                                        </p:cTn>
                                        <p:tgtEl>
                                          <p:spTgt spid="154"/>
                                        </p:tgtEl>
                                        <p:attrNameLst>
                                          <p:attrName>style.visibility</p:attrName>
                                        </p:attrNameLst>
                                      </p:cBhvr>
                                      <p:to>
                                        <p:strVal val="visible"/>
                                      </p:to>
                                    </p:set>
                                    <p:animEffect filter="wheel(1)" transition="in">
                                      <p:cBhvr additive="repl">
                                        <p:cTn id="211" dur="1250"/>
                                        <p:tgtEl>
                                          <p:spTgt spid="154"/>
                                        </p:tgtEl>
                                      </p:cBhvr>
                                    </p:animEffect>
                                  </p:childTnLst>
                                </p:cTn>
                              </p:par>
                            </p:childTnLst>
                          </p:cTn>
                        </p:par>
                      </p:childTnLst>
                    </p:cTn>
                  </p:par>
                  <p:par>
                    <p:cTn id="212" fill="hold">
                      <p:stCondLst>
                        <p:cond delay="indefinite"/>
                      </p:stCondLst>
                      <p:childTnLst>
                        <p:par>
                          <p:cTn id="213" fill="hold">
                            <p:stCondLst>
                              <p:cond delay="0"/>
                            </p:stCondLst>
                            <p:childTnLst>
                              <p:par>
                                <p:cTn id="214" nodeType="clickEffect" fill="hold" presetClass="path" presetID="42">
                                  <p:stCondLst>
                                    <p:cond delay="0"/>
                                  </p:stCondLst>
                                  <p:childTnLst>
                                    <p:animMotion origin="layout" path="M -3.47656E-006 -3.54167E-006 L -0.50488 0.03988 E">
                                      <p:cBhvr>
                                        <p:cTn id="215" dur="1250" fill="hold"/>
                                        <p:tgtEl>
                                          <p:spTgt spid="155"/>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Image 1" descr=""/>
          <p:cNvPicPr/>
          <p:nvPr/>
        </p:nvPicPr>
        <p:blipFill>
          <a:blip r:embed="rId1"/>
          <a:stretch/>
        </p:blipFill>
        <p:spPr>
          <a:xfrm>
            <a:off x="13320" y="0"/>
            <a:ext cx="12986280" cy="9753120"/>
          </a:xfrm>
          <a:prstGeom prst="rect">
            <a:avLst/>
          </a:prstGeom>
          <a:ln w="0">
            <a:noFill/>
          </a:ln>
        </p:spPr>
      </p:pic>
      <p:sp>
        <p:nvSpPr>
          <p:cNvPr id="157" name="CustomShape 1"/>
          <p:cNvSpPr/>
          <p:nvPr/>
        </p:nvSpPr>
        <p:spPr>
          <a:xfrm>
            <a:off x="1384560" y="677880"/>
            <a:ext cx="1157220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Choisir et valider une réponse de grammaire et lexique</a:t>
            </a:r>
            <a:endParaRPr b="0" lang="fr-FR" sz="3600" spc="-1" strike="noStrike">
              <a:latin typeface="Arial"/>
            </a:endParaRPr>
          </a:p>
        </p:txBody>
      </p:sp>
      <p:sp>
        <p:nvSpPr>
          <p:cNvPr id="158" name="Line 2"/>
          <p:cNvSpPr/>
          <p:nvPr/>
        </p:nvSpPr>
        <p:spPr>
          <a:xfrm>
            <a:off x="1857240" y="1347480"/>
            <a:ext cx="9397800" cy="0"/>
          </a:xfrm>
          <a:prstGeom prst="line">
            <a:avLst/>
          </a:prstGeom>
          <a:ln w="31750">
            <a:solidFill>
              <a:srgbClr val="c84460"/>
            </a:solidFill>
            <a:round/>
          </a:ln>
        </p:spPr>
        <p:style>
          <a:lnRef idx="0"/>
          <a:fillRef idx="0"/>
          <a:effectRef idx="0"/>
          <a:fontRef idx="minor"/>
        </p:style>
      </p:sp>
      <p:pic>
        <p:nvPicPr>
          <p:cNvPr id="159" name="Image 6" descr=""/>
          <p:cNvPicPr/>
          <p:nvPr/>
        </p:nvPicPr>
        <p:blipFill>
          <a:blip r:embed="rId2"/>
          <a:stretch/>
        </p:blipFill>
        <p:spPr>
          <a:xfrm>
            <a:off x="1019880" y="2030040"/>
            <a:ext cx="11247120" cy="5501520"/>
          </a:xfrm>
          <a:prstGeom prst="rect">
            <a:avLst/>
          </a:prstGeom>
          <a:ln w="0">
            <a:noFill/>
          </a:ln>
        </p:spPr>
      </p:pic>
      <p:sp>
        <p:nvSpPr>
          <p:cNvPr id="160" name="CustomShape 3"/>
          <p:cNvSpPr/>
          <p:nvPr/>
        </p:nvSpPr>
        <p:spPr>
          <a:xfrm>
            <a:off x="5742000" y="7054200"/>
            <a:ext cx="1802880" cy="672840"/>
          </a:xfrm>
          <a:prstGeom prst="ellipse">
            <a:avLst/>
          </a:prstGeom>
          <a:noFill/>
          <a:ln w="50800">
            <a:solidFill>
              <a:srgbClr val="a39e97"/>
            </a:solidFill>
            <a:miter/>
          </a:ln>
        </p:spPr>
        <p:style>
          <a:lnRef idx="0"/>
          <a:fillRef idx="0"/>
          <a:effectRef idx="0"/>
          <a:fontRef idx="minor"/>
        </p:style>
      </p:sp>
      <p:sp>
        <p:nvSpPr>
          <p:cNvPr id="161" name="CustomShape 4"/>
          <p:cNvSpPr/>
          <p:nvPr/>
        </p:nvSpPr>
        <p:spPr>
          <a:xfrm rot="13898400">
            <a:off x="-1157040" y="7855200"/>
            <a:ext cx="693360" cy="2451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216" dur="indefinite" restart="never" nodeType="tmRoot">
          <p:childTnLst>
            <p:seq>
              <p:cTn id="217" dur="indefinite" nodeType="mainSeq">
                <p:childTnLst>
                  <p:par>
                    <p:cTn id="218" fill="hold">
                      <p:stCondLst>
                        <p:cond delay="indefinite"/>
                      </p:stCondLst>
                      <p:childTnLst>
                        <p:par>
                          <p:cTn id="219" fill="hold">
                            <p:stCondLst>
                              <p:cond delay="0"/>
                            </p:stCondLst>
                            <p:childTnLst>
                              <p:par>
                                <p:cTn id="220" nodeType="clickEffect" fill="hold" presetClass="path" presetID="42">
                                  <p:stCondLst>
                                    <p:cond delay="0"/>
                                  </p:stCondLst>
                                  <p:childTnLst>
                                    <p:animMotion origin="layout" path="M 0.47071 0.17692 L 0.29529 -0.19938 E">
                                      <p:cBhvr>
                                        <p:cTn id="221" dur="2000" fill="hold"/>
                                        <p:tgtEl>
                                          <p:spTgt spid="161"/>
                                        </p:tgtEl>
                                        <p:attrNameLst>
                                          <p:attrName>ppt_x</p:attrName>
                                          <p:attrName>ppt_y</p:attrName>
                                        </p:attrNameLst>
                                      </p:cBhvr>
                                    </p:animMotion>
                                  </p:childTnLst>
                                </p:cTn>
                              </p:par>
                            </p:childTnLst>
                          </p:cTn>
                        </p:par>
                      </p:childTnLst>
                    </p:cTn>
                  </p:par>
                  <p:par>
                    <p:cTn id="222" fill="hold">
                      <p:stCondLst>
                        <p:cond delay="indefinite"/>
                      </p:stCondLst>
                      <p:childTnLst>
                        <p:par>
                          <p:cTn id="223" fill="hold">
                            <p:stCondLst>
                              <p:cond delay="0"/>
                            </p:stCondLst>
                            <p:childTnLst>
                              <p:par>
                                <p:cTn id="224" nodeType="clickEffect" fill="hold" presetClass="entr" presetID="21" presetSubtype="1">
                                  <p:stCondLst>
                                    <p:cond delay="0"/>
                                  </p:stCondLst>
                                  <p:childTnLst>
                                    <p:set>
                                      <p:cBhvr>
                                        <p:cTn id="225" dur="1" fill="hold">
                                          <p:stCondLst>
                                            <p:cond delay="0"/>
                                          </p:stCondLst>
                                        </p:cTn>
                                        <p:tgtEl>
                                          <p:spTgt spid="160"/>
                                        </p:tgtEl>
                                        <p:attrNameLst>
                                          <p:attrName>style.visibility</p:attrName>
                                        </p:attrNameLst>
                                      </p:cBhvr>
                                      <p:to>
                                        <p:strVal val="visible"/>
                                      </p:to>
                                    </p:set>
                                    <p:animEffect filter="wheel(1)" transition="in">
                                      <p:cBhvr additive="repl">
                                        <p:cTn id="226" dur="125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2" name="Image 1" descr=""/>
          <p:cNvPicPr/>
          <p:nvPr/>
        </p:nvPicPr>
        <p:blipFill>
          <a:blip r:embed="rId1"/>
          <a:stretch/>
        </p:blipFill>
        <p:spPr>
          <a:xfrm>
            <a:off x="9000" y="0"/>
            <a:ext cx="12986280" cy="9753120"/>
          </a:xfrm>
          <a:prstGeom prst="rect">
            <a:avLst/>
          </a:prstGeom>
          <a:ln w="0">
            <a:noFill/>
          </a:ln>
        </p:spPr>
      </p:pic>
      <p:sp>
        <p:nvSpPr>
          <p:cNvPr id="163" name="CustomShape 1"/>
          <p:cNvSpPr/>
          <p:nvPr/>
        </p:nvSpPr>
        <p:spPr>
          <a:xfrm>
            <a:off x="1267200" y="677880"/>
            <a:ext cx="1168956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Choisir et valider une réponse de compréhension orale</a:t>
            </a:r>
            <a:endParaRPr b="0" lang="fr-FR" sz="3600" spc="-1" strike="noStrike">
              <a:latin typeface="Arial"/>
            </a:endParaRPr>
          </a:p>
        </p:txBody>
      </p:sp>
      <p:pic>
        <p:nvPicPr>
          <p:cNvPr id="164" name="Image 9" descr=""/>
          <p:cNvPicPr/>
          <p:nvPr/>
        </p:nvPicPr>
        <p:blipFill>
          <a:blip r:embed="rId2"/>
          <a:stretch/>
        </p:blipFill>
        <p:spPr>
          <a:xfrm>
            <a:off x="873720" y="1991160"/>
            <a:ext cx="11365200" cy="5487840"/>
          </a:xfrm>
          <a:prstGeom prst="rect">
            <a:avLst/>
          </a:prstGeom>
          <a:ln w="0">
            <a:noFill/>
          </a:ln>
        </p:spPr>
      </p:pic>
      <p:sp>
        <p:nvSpPr>
          <p:cNvPr id="165" name="Line 2"/>
          <p:cNvSpPr/>
          <p:nvPr/>
        </p:nvSpPr>
        <p:spPr>
          <a:xfrm>
            <a:off x="1857240" y="1347480"/>
            <a:ext cx="9397800" cy="0"/>
          </a:xfrm>
          <a:prstGeom prst="line">
            <a:avLst/>
          </a:prstGeom>
          <a:ln w="31750">
            <a:solidFill>
              <a:srgbClr val="c84460"/>
            </a:solidFill>
            <a:round/>
          </a:ln>
        </p:spPr>
        <p:style>
          <a:lnRef idx="0"/>
          <a:fillRef idx="0"/>
          <a:effectRef idx="0"/>
          <a:fontRef idx="minor"/>
        </p:style>
      </p:sp>
      <p:sp>
        <p:nvSpPr>
          <p:cNvPr id="166" name="CustomShape 3"/>
          <p:cNvSpPr/>
          <p:nvPr/>
        </p:nvSpPr>
        <p:spPr>
          <a:xfrm>
            <a:off x="11109240" y="2689200"/>
            <a:ext cx="845640" cy="804240"/>
          </a:xfrm>
          <a:prstGeom prst="ellipse">
            <a:avLst/>
          </a:prstGeom>
          <a:noFill/>
          <a:ln w="50800">
            <a:solidFill>
              <a:srgbClr val="a39e97"/>
            </a:solidFill>
            <a:miter/>
          </a:ln>
        </p:spPr>
        <p:style>
          <a:lnRef idx="0"/>
          <a:fillRef idx="0"/>
          <a:effectRef idx="0"/>
          <a:fontRef idx="minor"/>
        </p:style>
      </p:sp>
      <p:sp>
        <p:nvSpPr>
          <p:cNvPr id="167" name="CustomShape 4"/>
          <p:cNvSpPr/>
          <p:nvPr/>
        </p:nvSpPr>
        <p:spPr>
          <a:xfrm>
            <a:off x="5600880" y="6948720"/>
            <a:ext cx="1802880" cy="672840"/>
          </a:xfrm>
          <a:prstGeom prst="ellipse">
            <a:avLst/>
          </a:prstGeom>
          <a:noFill/>
          <a:ln w="50800">
            <a:solidFill>
              <a:srgbClr val="a39e97"/>
            </a:solidFill>
            <a:miter/>
          </a:ln>
        </p:spPr>
        <p:style>
          <a:lnRef idx="0"/>
          <a:fillRef idx="0"/>
          <a:effectRef idx="0"/>
          <a:fontRef idx="minor"/>
        </p:style>
      </p:sp>
      <p:sp>
        <p:nvSpPr>
          <p:cNvPr id="168" name="CustomShape 5"/>
          <p:cNvSpPr/>
          <p:nvPr/>
        </p:nvSpPr>
        <p:spPr>
          <a:xfrm rot="18799200">
            <a:off x="-1747080" y="8190360"/>
            <a:ext cx="693360" cy="3729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
        <p:nvSpPr>
          <p:cNvPr id="169" name="CustomShape 6"/>
          <p:cNvSpPr/>
          <p:nvPr/>
        </p:nvSpPr>
        <p:spPr>
          <a:xfrm>
            <a:off x="1419480" y="3193560"/>
            <a:ext cx="3234240" cy="545400"/>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p:style>
      </p:sp>
      <p:sp>
        <p:nvSpPr>
          <p:cNvPr id="170" name="CustomShape 7"/>
          <p:cNvSpPr/>
          <p:nvPr/>
        </p:nvSpPr>
        <p:spPr>
          <a:xfrm>
            <a:off x="9477720" y="2307600"/>
            <a:ext cx="1364040" cy="565560"/>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med" p14:dur="700">
        <p:fade/>
      </p:transition>
    </mc:Choice>
    <mc:Fallback>
      <p:transition spd="med">
        <p:fade/>
      </p:transition>
    </mc:Fallback>
  </mc:AlternateContent>
  <p:timing>
    <p:tnLst>
      <p:par>
        <p:cTn id="227" dur="indefinite" restart="never" nodeType="tmRoot">
          <p:childTnLst>
            <p:seq>
              <p:cTn id="228" dur="indefinite" nodeType="mainSeq">
                <p:childTnLst>
                  <p:par>
                    <p:cTn id="229" fill="hold">
                      <p:stCondLst>
                        <p:cond delay="indefinite"/>
                      </p:stCondLst>
                      <p:childTnLst>
                        <p:par>
                          <p:cTn id="230" fill="hold">
                            <p:stCondLst>
                              <p:cond delay="0"/>
                            </p:stCondLst>
                            <p:childTnLst>
                              <p:par>
                                <p:cTn id="231" nodeType="clickEffect" fill="hold" presetClass="entr" presetID="21" presetSubtype="1">
                                  <p:stCondLst>
                                    <p:cond delay="0"/>
                                  </p:stCondLst>
                                  <p:childTnLst>
                                    <p:set>
                                      <p:cBhvr>
                                        <p:cTn id="232" dur="1" fill="hold">
                                          <p:stCondLst>
                                            <p:cond delay="0"/>
                                          </p:stCondLst>
                                        </p:cTn>
                                        <p:tgtEl>
                                          <p:spTgt spid="166"/>
                                        </p:tgtEl>
                                        <p:attrNameLst>
                                          <p:attrName>style.visibility</p:attrName>
                                        </p:attrNameLst>
                                      </p:cBhvr>
                                      <p:to>
                                        <p:strVal val="visible"/>
                                      </p:to>
                                    </p:set>
                                    <p:animEffect filter="wheel(1)" transition="in">
                                      <p:cBhvr additive="repl">
                                        <p:cTn id="233" dur="1250"/>
                                        <p:tgtEl>
                                          <p:spTgt spid="166"/>
                                        </p:tgtEl>
                                      </p:cBhvr>
                                    </p:animEffect>
                                  </p:childTnLst>
                                </p:cTn>
                              </p:par>
                            </p:childTnLst>
                          </p:cTn>
                        </p:par>
                      </p:childTnLst>
                    </p:cTn>
                  </p:par>
                  <p:par>
                    <p:cTn id="234" fill="hold">
                      <p:stCondLst>
                        <p:cond delay="indefinite"/>
                      </p:stCondLst>
                      <p:childTnLst>
                        <p:par>
                          <p:cTn id="235" fill="hold">
                            <p:stCondLst>
                              <p:cond delay="0"/>
                            </p:stCondLst>
                            <p:childTnLst>
                              <p:par>
                                <p:cTn id="236" nodeType="clickEffect" fill="hold" presetClass="entr" presetID="21" presetSubtype="1">
                                  <p:stCondLst>
                                    <p:cond delay="0"/>
                                  </p:stCondLst>
                                  <p:childTnLst>
                                    <p:set>
                                      <p:cBhvr>
                                        <p:cTn id="237" dur="1" fill="hold">
                                          <p:stCondLst>
                                            <p:cond delay="0"/>
                                          </p:stCondLst>
                                        </p:cTn>
                                        <p:tgtEl>
                                          <p:spTgt spid="169"/>
                                        </p:tgtEl>
                                        <p:attrNameLst>
                                          <p:attrName>style.visibility</p:attrName>
                                        </p:attrNameLst>
                                      </p:cBhvr>
                                      <p:to>
                                        <p:strVal val="visible"/>
                                      </p:to>
                                    </p:set>
                                    <p:animEffect filter="wheel(1)" transition="in">
                                      <p:cBhvr additive="repl">
                                        <p:cTn id="238" dur="1250"/>
                                        <p:tgtEl>
                                          <p:spTgt spid="169"/>
                                        </p:tgtEl>
                                      </p:cBhvr>
                                    </p:animEffect>
                                  </p:childTnLst>
                                </p:cTn>
                              </p:par>
                            </p:childTnLst>
                          </p:cTn>
                        </p:par>
                      </p:childTnLst>
                    </p:cTn>
                  </p:par>
                  <p:par>
                    <p:cTn id="239" fill="hold">
                      <p:stCondLst>
                        <p:cond delay="indefinite"/>
                      </p:stCondLst>
                      <p:childTnLst>
                        <p:par>
                          <p:cTn id="240" fill="hold">
                            <p:stCondLst>
                              <p:cond delay="0"/>
                            </p:stCondLst>
                            <p:childTnLst>
                              <p:par>
                                <p:cTn id="241" nodeType="clickEffect" fill="hold" presetClass="path" presetID="42">
                                  <p:stCondLst>
                                    <p:cond delay="0"/>
                                  </p:stCondLst>
                                  <p:childTnLst>
                                    <p:animMotion origin="layout" path="M -0.0177 -0.03922 L 0.23462 -0.28499 E">
                                      <p:cBhvr>
                                        <p:cTn id="242" dur="1250" fill="hold"/>
                                        <p:tgtEl>
                                          <p:spTgt spid="168"/>
                                        </p:tgtEl>
                                        <p:attrNameLst>
                                          <p:attrName>ppt_x</p:attrName>
                                          <p:attrName>ppt_y</p:attrName>
                                        </p:attrNameLst>
                                      </p:cBhvr>
                                    </p:animMotion>
                                  </p:childTnLst>
                                </p:cTn>
                              </p:par>
                            </p:childTnLst>
                          </p:cTn>
                        </p:par>
                      </p:childTnLst>
                    </p:cTn>
                  </p:par>
                  <p:par>
                    <p:cTn id="243" fill="hold">
                      <p:stCondLst>
                        <p:cond delay="indefinite"/>
                      </p:stCondLst>
                      <p:childTnLst>
                        <p:par>
                          <p:cTn id="244" fill="hold">
                            <p:stCondLst>
                              <p:cond delay="0"/>
                            </p:stCondLst>
                            <p:childTnLst>
                              <p:par>
                                <p:cTn id="245" nodeType="clickEffect" fill="hold" presetClass="entr" presetID="21" presetSubtype="1">
                                  <p:stCondLst>
                                    <p:cond delay="0"/>
                                  </p:stCondLst>
                                  <p:childTnLst>
                                    <p:set>
                                      <p:cBhvr>
                                        <p:cTn id="246" dur="1" fill="hold">
                                          <p:stCondLst>
                                            <p:cond delay="0"/>
                                          </p:stCondLst>
                                        </p:cTn>
                                        <p:tgtEl>
                                          <p:spTgt spid="167"/>
                                        </p:tgtEl>
                                        <p:attrNameLst>
                                          <p:attrName>style.visibility</p:attrName>
                                        </p:attrNameLst>
                                      </p:cBhvr>
                                      <p:to>
                                        <p:strVal val="visible"/>
                                      </p:to>
                                    </p:set>
                                    <p:animEffect filter="wheel(1)" transition="in">
                                      <p:cBhvr additive="repl">
                                        <p:cTn id="247" dur="1250"/>
                                        <p:tgtEl>
                                          <p:spTgt spid="167"/>
                                        </p:tgtEl>
                                      </p:cBhvr>
                                    </p:animEffect>
                                  </p:childTnLst>
                                </p:cTn>
                              </p:par>
                            </p:childTnLst>
                          </p:cTn>
                        </p:par>
                      </p:childTnLst>
                    </p:cTn>
                  </p:par>
                  <p:par>
                    <p:cTn id="248" fill="hold">
                      <p:stCondLst>
                        <p:cond delay="indefinite"/>
                      </p:stCondLst>
                      <p:childTnLst>
                        <p:par>
                          <p:cTn id="249" fill="hold">
                            <p:stCondLst>
                              <p:cond delay="0"/>
                            </p:stCondLst>
                            <p:childTnLst>
                              <p:par>
                                <p:cTn id="250" nodeType="clickEffect" fill="hold" presetClass="entr" presetID="21" presetSubtype="1">
                                  <p:stCondLst>
                                    <p:cond delay="0"/>
                                  </p:stCondLst>
                                  <p:childTnLst>
                                    <p:set>
                                      <p:cBhvr>
                                        <p:cTn id="251" dur="1" fill="hold">
                                          <p:stCondLst>
                                            <p:cond delay="0"/>
                                          </p:stCondLst>
                                        </p:cTn>
                                        <p:tgtEl>
                                          <p:spTgt spid="170"/>
                                        </p:tgtEl>
                                        <p:attrNameLst>
                                          <p:attrName>style.visibility</p:attrName>
                                        </p:attrNameLst>
                                      </p:cBhvr>
                                      <p:to>
                                        <p:strVal val="visible"/>
                                      </p:to>
                                    </p:set>
                                    <p:animEffect filter="wheel(1)" transition="in">
                                      <p:cBhvr additive="repl">
                                        <p:cTn id="252" dur="125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1" name="Image 1" descr=""/>
          <p:cNvPicPr/>
          <p:nvPr/>
        </p:nvPicPr>
        <p:blipFill>
          <a:blip r:embed="rId1"/>
          <a:stretch/>
        </p:blipFill>
        <p:spPr>
          <a:xfrm>
            <a:off x="9000" y="0"/>
            <a:ext cx="12986280" cy="9753120"/>
          </a:xfrm>
          <a:prstGeom prst="rect">
            <a:avLst/>
          </a:prstGeom>
          <a:ln w="0">
            <a:noFill/>
          </a:ln>
        </p:spPr>
      </p:pic>
      <p:sp>
        <p:nvSpPr>
          <p:cNvPr id="172" name="CustomShape 1"/>
          <p:cNvSpPr/>
          <p:nvPr/>
        </p:nvSpPr>
        <p:spPr>
          <a:xfrm>
            <a:off x="1123560" y="677880"/>
            <a:ext cx="1183356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Choisir et valider une réponse de compréhension orale</a:t>
            </a:r>
            <a:endParaRPr b="0" lang="fr-FR" sz="3600" spc="-1" strike="noStrike">
              <a:latin typeface="Arial"/>
            </a:endParaRPr>
          </a:p>
        </p:txBody>
      </p:sp>
      <p:pic>
        <p:nvPicPr>
          <p:cNvPr id="173" name="Image 6" descr=""/>
          <p:cNvPicPr/>
          <p:nvPr/>
        </p:nvPicPr>
        <p:blipFill>
          <a:blip r:embed="rId2"/>
          <a:stretch/>
        </p:blipFill>
        <p:spPr>
          <a:xfrm>
            <a:off x="818640" y="2093760"/>
            <a:ext cx="11475360" cy="5542920"/>
          </a:xfrm>
          <a:prstGeom prst="rect">
            <a:avLst/>
          </a:prstGeom>
          <a:ln w="0">
            <a:noFill/>
          </a:ln>
        </p:spPr>
      </p:pic>
      <p:sp>
        <p:nvSpPr>
          <p:cNvPr id="174" name="Line 2"/>
          <p:cNvSpPr/>
          <p:nvPr/>
        </p:nvSpPr>
        <p:spPr>
          <a:xfrm>
            <a:off x="1857240" y="1347480"/>
            <a:ext cx="9397800" cy="0"/>
          </a:xfrm>
          <a:prstGeom prst="line">
            <a:avLst/>
          </a:prstGeom>
          <a:ln w="31750">
            <a:solidFill>
              <a:srgbClr val="c84460"/>
            </a:solidFill>
            <a:round/>
          </a:ln>
        </p:spPr>
        <p:style>
          <a:lnRef idx="0"/>
          <a:fillRef idx="0"/>
          <a:effectRef idx="0"/>
          <a:fontRef idx="minor"/>
        </p:style>
      </p:sp>
      <p:sp>
        <p:nvSpPr>
          <p:cNvPr id="175" name="CustomShape 3"/>
          <p:cNvSpPr/>
          <p:nvPr/>
        </p:nvSpPr>
        <p:spPr>
          <a:xfrm>
            <a:off x="5600880" y="7071480"/>
            <a:ext cx="1802880" cy="672840"/>
          </a:xfrm>
          <a:prstGeom prst="ellipse">
            <a:avLst/>
          </a:prstGeom>
          <a:noFill/>
          <a:ln w="50800">
            <a:solidFill>
              <a:srgbClr val="a39e97"/>
            </a:solidFill>
            <a:miter/>
          </a:ln>
        </p:spPr>
        <p:style>
          <a:lnRef idx="0"/>
          <a:fillRef idx="0"/>
          <a:effectRef idx="0"/>
          <a:fontRef idx="minor"/>
        </p:style>
      </p:sp>
      <p:sp>
        <p:nvSpPr>
          <p:cNvPr id="176" name="CustomShape 4"/>
          <p:cNvSpPr/>
          <p:nvPr/>
        </p:nvSpPr>
        <p:spPr>
          <a:xfrm>
            <a:off x="11150280" y="3060720"/>
            <a:ext cx="845640" cy="804240"/>
          </a:xfrm>
          <a:prstGeom prst="ellipse">
            <a:avLst/>
          </a:prstGeom>
          <a:noFill/>
          <a:ln w="50800">
            <a:solidFill>
              <a:srgbClr val="a39e97"/>
            </a:solidFill>
            <a:miter/>
          </a:ln>
        </p:spPr>
        <p:style>
          <a:lnRef idx="0"/>
          <a:fillRef idx="0"/>
          <a:effectRef idx="0"/>
          <a:fontRef idx="minor"/>
        </p:style>
      </p:sp>
      <p:sp>
        <p:nvSpPr>
          <p:cNvPr id="177" name="CustomShape 5"/>
          <p:cNvSpPr/>
          <p:nvPr/>
        </p:nvSpPr>
        <p:spPr>
          <a:xfrm flipH="1" flipV="1">
            <a:off x="2769480" y="4299120"/>
            <a:ext cx="1814760" cy="1132560"/>
          </a:xfrm>
          <a:custGeom>
            <a:avLst/>
            <a:gdLst/>
            <a:ahLst/>
            <a:rect l="l" t="t" r="r" b="b"/>
            <a:pathLst>
              <a:path w="21600" h="21600">
                <a:moveTo>
                  <a:pt x="0" y="0"/>
                </a:moveTo>
                <a:lnTo>
                  <a:pt x="21600" y="21600"/>
                </a:lnTo>
              </a:path>
            </a:pathLst>
          </a:custGeom>
          <a:noFill/>
          <a:ln w="28575">
            <a:solidFill>
              <a:schemeClr val="bg1">
                <a:lumMod val="50000"/>
              </a:schemeClr>
            </a:solidFill>
            <a:tailEnd len="med" type="triangle" w="med"/>
          </a:ln>
        </p:spPr>
        <p:style>
          <a:lnRef idx="1">
            <a:schemeClr val="accent1"/>
          </a:lnRef>
          <a:fillRef idx="0">
            <a:schemeClr val="accent1"/>
          </a:fillRef>
          <a:effectRef idx="0">
            <a:schemeClr val="accent1"/>
          </a:effectRef>
          <a:fontRef idx="minor"/>
        </p:style>
      </p:sp>
      <p:sp>
        <p:nvSpPr>
          <p:cNvPr id="178" name="CustomShape 6"/>
          <p:cNvSpPr/>
          <p:nvPr/>
        </p:nvSpPr>
        <p:spPr>
          <a:xfrm flipH="1" flipV="1">
            <a:off x="2701440" y="5117040"/>
            <a:ext cx="1883160" cy="313560"/>
          </a:xfrm>
          <a:custGeom>
            <a:avLst/>
            <a:gdLst/>
            <a:ahLst/>
            <a:rect l="l" t="t" r="r" b="b"/>
            <a:pathLst>
              <a:path w="21600" h="21600">
                <a:moveTo>
                  <a:pt x="0" y="0"/>
                </a:moveTo>
                <a:lnTo>
                  <a:pt x="21600" y="21600"/>
                </a:lnTo>
              </a:path>
            </a:pathLst>
          </a:custGeom>
          <a:noFill/>
          <a:ln w="28575">
            <a:solidFill>
              <a:schemeClr val="bg1">
                <a:lumMod val="50000"/>
              </a:schemeClr>
            </a:solidFill>
            <a:tailEnd len="med" type="triangle" w="med"/>
          </a:ln>
        </p:spPr>
        <p:style>
          <a:lnRef idx="1">
            <a:schemeClr val="accent1"/>
          </a:lnRef>
          <a:fillRef idx="0">
            <a:schemeClr val="accent1"/>
          </a:fillRef>
          <a:effectRef idx="0">
            <a:schemeClr val="accent1"/>
          </a:effectRef>
          <a:fontRef idx="minor"/>
        </p:style>
      </p:sp>
      <p:sp>
        <p:nvSpPr>
          <p:cNvPr id="179" name="CustomShape 7"/>
          <p:cNvSpPr/>
          <p:nvPr/>
        </p:nvSpPr>
        <p:spPr>
          <a:xfrm flipH="1">
            <a:off x="2769840" y="5431680"/>
            <a:ext cx="1814760" cy="518400"/>
          </a:xfrm>
          <a:custGeom>
            <a:avLst/>
            <a:gdLst/>
            <a:ahLst/>
            <a:rect l="l" t="t" r="r" b="b"/>
            <a:pathLst>
              <a:path w="21600" h="21600">
                <a:moveTo>
                  <a:pt x="0" y="0"/>
                </a:moveTo>
                <a:lnTo>
                  <a:pt x="21600" y="21600"/>
                </a:lnTo>
              </a:path>
            </a:pathLst>
          </a:custGeom>
          <a:noFill/>
          <a:ln w="28575">
            <a:solidFill>
              <a:schemeClr val="bg1">
                <a:lumMod val="50000"/>
              </a:schemeClr>
            </a:solidFill>
            <a:tailEnd len="med" type="triangle" w="med"/>
          </a:ln>
        </p:spPr>
        <p:style>
          <a:lnRef idx="1">
            <a:schemeClr val="accent1"/>
          </a:lnRef>
          <a:fillRef idx="0">
            <a:schemeClr val="accent1"/>
          </a:fillRef>
          <a:effectRef idx="0">
            <a:schemeClr val="accent1"/>
          </a:effectRef>
          <a:fontRef idx="minor"/>
        </p:style>
      </p:sp>
      <p:sp>
        <p:nvSpPr>
          <p:cNvPr id="180" name="CustomShape 8"/>
          <p:cNvSpPr/>
          <p:nvPr/>
        </p:nvSpPr>
        <p:spPr>
          <a:xfrm flipH="1">
            <a:off x="2838600" y="5431680"/>
            <a:ext cx="1746720" cy="1311120"/>
          </a:xfrm>
          <a:custGeom>
            <a:avLst/>
            <a:gdLst/>
            <a:ahLst/>
            <a:rect l="l" t="t" r="r" b="b"/>
            <a:pathLst>
              <a:path w="21600" h="21600">
                <a:moveTo>
                  <a:pt x="0" y="0"/>
                </a:moveTo>
                <a:lnTo>
                  <a:pt x="21600" y="21600"/>
                </a:lnTo>
              </a:path>
            </a:pathLst>
          </a:custGeom>
          <a:noFill/>
          <a:ln w="28575">
            <a:solidFill>
              <a:schemeClr val="bg1">
                <a:lumMod val="50000"/>
              </a:schemeClr>
            </a:solidFill>
            <a:tailEnd len="med" type="triangle" w="med"/>
          </a:ln>
        </p:spPr>
        <p:style>
          <a:lnRef idx="1">
            <a:schemeClr val="accent1"/>
          </a:lnRef>
          <a:fillRef idx="0">
            <a:schemeClr val="accent1"/>
          </a:fillRef>
          <a:effectRef idx="0">
            <a:schemeClr val="accent1"/>
          </a:effectRef>
          <a:fontRef idx="minor"/>
        </p:style>
      </p:sp>
      <p:sp>
        <p:nvSpPr>
          <p:cNvPr id="181" name="CustomShape 9"/>
          <p:cNvSpPr/>
          <p:nvPr/>
        </p:nvSpPr>
        <p:spPr>
          <a:xfrm rot="18799200">
            <a:off x="-1747080" y="8190360"/>
            <a:ext cx="693360" cy="3729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253" dur="indefinite" restart="never" nodeType="tmRoot">
          <p:childTnLst>
            <p:seq>
              <p:cTn id="254" dur="indefinite" nodeType="mainSeq">
                <p:childTnLst>
                  <p:par>
                    <p:cTn id="255" fill="hold">
                      <p:stCondLst>
                        <p:cond delay="indefinite"/>
                      </p:stCondLst>
                      <p:childTnLst>
                        <p:par>
                          <p:cTn id="256" fill="hold">
                            <p:stCondLst>
                              <p:cond delay="0"/>
                            </p:stCondLst>
                            <p:childTnLst>
                              <p:par>
                                <p:cTn id="257" nodeType="clickEffect" fill="hold" presetClass="entr" presetID="21" presetSubtype="1">
                                  <p:stCondLst>
                                    <p:cond delay="0"/>
                                  </p:stCondLst>
                                  <p:childTnLst>
                                    <p:set>
                                      <p:cBhvr>
                                        <p:cTn id="258" dur="1" fill="hold">
                                          <p:stCondLst>
                                            <p:cond delay="0"/>
                                          </p:stCondLst>
                                        </p:cTn>
                                        <p:tgtEl>
                                          <p:spTgt spid="176"/>
                                        </p:tgtEl>
                                        <p:attrNameLst>
                                          <p:attrName>style.visibility</p:attrName>
                                        </p:attrNameLst>
                                      </p:cBhvr>
                                      <p:to>
                                        <p:strVal val="visible"/>
                                      </p:to>
                                    </p:set>
                                    <p:animEffect filter="wheel(1)" transition="in">
                                      <p:cBhvr additive="repl">
                                        <p:cTn id="259" dur="1250"/>
                                        <p:tgtEl>
                                          <p:spTgt spid="176"/>
                                        </p:tgtEl>
                                      </p:cBhvr>
                                    </p:animEffect>
                                  </p:childTnLst>
                                </p:cTn>
                              </p:par>
                            </p:childTnLst>
                          </p:cTn>
                        </p:par>
                      </p:childTnLst>
                    </p:cTn>
                  </p:par>
                  <p:par>
                    <p:cTn id="260" fill="hold">
                      <p:stCondLst>
                        <p:cond delay="indefinite"/>
                      </p:stCondLst>
                      <p:childTnLst>
                        <p:par>
                          <p:cTn id="261" fill="hold">
                            <p:stCondLst>
                              <p:cond delay="0"/>
                            </p:stCondLst>
                            <p:childTnLst>
                              <p:par>
                                <p:cTn id="262" nodeType="clickEffect" fill="hold" presetClass="entr" presetID="14" presetSubtype="10">
                                  <p:stCondLst>
                                    <p:cond delay="0"/>
                                  </p:stCondLst>
                                  <p:childTnLst>
                                    <p:set>
                                      <p:cBhvr>
                                        <p:cTn id="263" dur="1" fill="hold">
                                          <p:stCondLst>
                                            <p:cond delay="0"/>
                                          </p:stCondLst>
                                        </p:cTn>
                                        <p:tgtEl>
                                          <p:spTgt spid="177"/>
                                        </p:tgtEl>
                                        <p:attrNameLst>
                                          <p:attrName>style.visibility</p:attrName>
                                        </p:attrNameLst>
                                      </p:cBhvr>
                                      <p:to>
                                        <p:strVal val="visible"/>
                                      </p:to>
                                    </p:set>
                                    <p:animEffect filter="randombar(horizontal)" transition="in">
                                      <p:cBhvr additive="repl">
                                        <p:cTn id="264" dur="500"/>
                                        <p:tgtEl>
                                          <p:spTgt spid="177"/>
                                        </p:tgtEl>
                                      </p:cBhvr>
                                    </p:animEffect>
                                  </p:childTnLst>
                                </p:cTn>
                              </p:par>
                              <p:par>
                                <p:cTn id="265" nodeType="withEffect" fill="hold" presetClass="entr" presetID="14" presetSubtype="10">
                                  <p:stCondLst>
                                    <p:cond delay="0"/>
                                  </p:stCondLst>
                                  <p:childTnLst>
                                    <p:set>
                                      <p:cBhvr>
                                        <p:cTn id="266" dur="1" fill="hold">
                                          <p:stCondLst>
                                            <p:cond delay="0"/>
                                          </p:stCondLst>
                                        </p:cTn>
                                        <p:tgtEl>
                                          <p:spTgt spid="178"/>
                                        </p:tgtEl>
                                        <p:attrNameLst>
                                          <p:attrName>style.visibility</p:attrName>
                                        </p:attrNameLst>
                                      </p:cBhvr>
                                      <p:to>
                                        <p:strVal val="visible"/>
                                      </p:to>
                                    </p:set>
                                    <p:animEffect filter="randombar(horizontal)" transition="in">
                                      <p:cBhvr additive="repl">
                                        <p:cTn id="267" dur="500"/>
                                        <p:tgtEl>
                                          <p:spTgt spid="178"/>
                                        </p:tgtEl>
                                      </p:cBhvr>
                                    </p:animEffect>
                                  </p:childTnLst>
                                </p:cTn>
                              </p:par>
                              <p:par>
                                <p:cTn id="268" nodeType="withEffect" fill="hold" presetClass="entr" presetID="14" presetSubtype="10">
                                  <p:stCondLst>
                                    <p:cond delay="0"/>
                                  </p:stCondLst>
                                  <p:childTnLst>
                                    <p:set>
                                      <p:cBhvr>
                                        <p:cTn id="269" dur="1" fill="hold">
                                          <p:stCondLst>
                                            <p:cond delay="0"/>
                                          </p:stCondLst>
                                        </p:cTn>
                                        <p:tgtEl>
                                          <p:spTgt spid="179"/>
                                        </p:tgtEl>
                                        <p:attrNameLst>
                                          <p:attrName>style.visibility</p:attrName>
                                        </p:attrNameLst>
                                      </p:cBhvr>
                                      <p:to>
                                        <p:strVal val="visible"/>
                                      </p:to>
                                    </p:set>
                                    <p:animEffect filter="randombar(horizontal)" transition="in">
                                      <p:cBhvr additive="repl">
                                        <p:cTn id="270" dur="500"/>
                                        <p:tgtEl>
                                          <p:spTgt spid="179"/>
                                        </p:tgtEl>
                                      </p:cBhvr>
                                    </p:animEffect>
                                  </p:childTnLst>
                                </p:cTn>
                              </p:par>
                              <p:par>
                                <p:cTn id="271" nodeType="withEffect" fill="hold" presetClass="entr" presetID="14" presetSubtype="10">
                                  <p:stCondLst>
                                    <p:cond delay="0"/>
                                  </p:stCondLst>
                                  <p:childTnLst>
                                    <p:set>
                                      <p:cBhvr>
                                        <p:cTn id="272" dur="1" fill="hold">
                                          <p:stCondLst>
                                            <p:cond delay="0"/>
                                          </p:stCondLst>
                                        </p:cTn>
                                        <p:tgtEl>
                                          <p:spTgt spid="180"/>
                                        </p:tgtEl>
                                        <p:attrNameLst>
                                          <p:attrName>style.visibility</p:attrName>
                                        </p:attrNameLst>
                                      </p:cBhvr>
                                      <p:to>
                                        <p:strVal val="visible"/>
                                      </p:to>
                                    </p:set>
                                    <p:animEffect filter="randombar(horizontal)" transition="in">
                                      <p:cBhvr additive="repl">
                                        <p:cTn id="273" dur="500"/>
                                        <p:tgtEl>
                                          <p:spTgt spid="180"/>
                                        </p:tgtEl>
                                      </p:cBhvr>
                                    </p:animEffect>
                                  </p:childTnLst>
                                </p:cTn>
                              </p:par>
                            </p:childTnLst>
                          </p:cTn>
                        </p:par>
                      </p:childTnLst>
                    </p:cTn>
                  </p:par>
                  <p:par>
                    <p:cTn id="274" fill="hold">
                      <p:stCondLst>
                        <p:cond delay="indefinite"/>
                      </p:stCondLst>
                      <p:childTnLst>
                        <p:par>
                          <p:cTn id="275" fill="hold">
                            <p:stCondLst>
                              <p:cond delay="0"/>
                            </p:stCondLst>
                            <p:childTnLst>
                              <p:par>
                                <p:cTn id="276" nodeType="clickEffect" fill="hold" presetClass="path" presetID="42">
                                  <p:stCondLst>
                                    <p:cond delay="0"/>
                                  </p:stCondLst>
                                  <p:childTnLst>
                                    <p:animMotion origin="layout" path="M -3.98438E-006 -3.95833E-006 L 0.22413 -0.27946 E">
                                      <p:cBhvr>
                                        <p:cTn id="277" dur="1250" fill="hold"/>
                                        <p:tgtEl>
                                          <p:spTgt spid="181"/>
                                        </p:tgtEl>
                                        <p:attrNameLst>
                                          <p:attrName>ppt_x</p:attrName>
                                          <p:attrName>ppt_y</p:attrName>
                                        </p:attrNameLst>
                                      </p:cBhvr>
                                    </p:animMotion>
                                  </p:childTnLst>
                                </p:cTn>
                              </p:par>
                            </p:childTnLst>
                          </p:cTn>
                        </p:par>
                      </p:childTnLst>
                    </p:cTn>
                  </p:par>
                  <p:par>
                    <p:cTn id="278" fill="hold">
                      <p:stCondLst>
                        <p:cond delay="indefinite"/>
                      </p:stCondLst>
                      <p:childTnLst>
                        <p:par>
                          <p:cTn id="279" fill="hold">
                            <p:stCondLst>
                              <p:cond delay="0"/>
                            </p:stCondLst>
                            <p:childTnLst>
                              <p:par>
                                <p:cTn id="280" nodeType="clickEffect" fill="hold" presetClass="entr" presetID="21" presetSubtype="1">
                                  <p:stCondLst>
                                    <p:cond delay="0"/>
                                  </p:stCondLst>
                                  <p:childTnLst>
                                    <p:set>
                                      <p:cBhvr>
                                        <p:cTn id="281" dur="1" fill="hold">
                                          <p:stCondLst>
                                            <p:cond delay="0"/>
                                          </p:stCondLst>
                                        </p:cTn>
                                        <p:tgtEl>
                                          <p:spTgt spid="175"/>
                                        </p:tgtEl>
                                        <p:attrNameLst>
                                          <p:attrName>style.visibility</p:attrName>
                                        </p:attrNameLst>
                                      </p:cBhvr>
                                      <p:to>
                                        <p:strVal val="visible"/>
                                      </p:to>
                                    </p:set>
                                    <p:animEffect filter="wheel(1)" transition="in">
                                      <p:cBhvr additive="repl">
                                        <p:cTn id="282" dur="125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2" name="Image 1" descr=""/>
          <p:cNvPicPr/>
          <p:nvPr/>
        </p:nvPicPr>
        <p:blipFill>
          <a:blip r:embed="rId1"/>
          <a:stretch/>
        </p:blipFill>
        <p:spPr>
          <a:xfrm>
            <a:off x="9000" y="0"/>
            <a:ext cx="12986280" cy="9753120"/>
          </a:xfrm>
          <a:prstGeom prst="rect">
            <a:avLst/>
          </a:prstGeom>
          <a:ln w="0">
            <a:noFill/>
          </a:ln>
        </p:spPr>
      </p:pic>
      <p:sp>
        <p:nvSpPr>
          <p:cNvPr id="183" name="CustomShape 1"/>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Terminer le test </a:t>
            </a:r>
            <a:endParaRPr b="0" lang="fr-FR" sz="3600" spc="-1" strike="noStrike">
              <a:latin typeface="Arial"/>
            </a:endParaRPr>
          </a:p>
        </p:txBody>
      </p:sp>
      <p:sp>
        <p:nvSpPr>
          <p:cNvPr id="184" name="Line 2"/>
          <p:cNvSpPr/>
          <p:nvPr/>
        </p:nvSpPr>
        <p:spPr>
          <a:xfrm>
            <a:off x="1857240" y="1347480"/>
            <a:ext cx="9397800" cy="0"/>
          </a:xfrm>
          <a:prstGeom prst="line">
            <a:avLst/>
          </a:prstGeom>
          <a:ln w="31750">
            <a:solidFill>
              <a:srgbClr val="c84460"/>
            </a:solidFill>
            <a:round/>
          </a:ln>
        </p:spPr>
        <p:style>
          <a:lnRef idx="0"/>
          <a:fillRef idx="0"/>
          <a:effectRef idx="0"/>
          <a:fontRef idx="minor"/>
        </p:style>
      </p:sp>
      <p:sp>
        <p:nvSpPr>
          <p:cNvPr id="185" name="CustomShape 3"/>
          <p:cNvSpPr/>
          <p:nvPr/>
        </p:nvSpPr>
        <p:spPr>
          <a:xfrm>
            <a:off x="671040" y="1900440"/>
            <a:ext cx="11770200" cy="1037160"/>
          </a:xfrm>
          <a:prstGeom prst="rect">
            <a:avLst/>
          </a:prstGeom>
          <a:noFill/>
          <a:ln w="0">
            <a:noFill/>
          </a:ln>
        </p:spPr>
        <p:style>
          <a:lnRef idx="0"/>
          <a:fillRef idx="0"/>
          <a:effectRef idx="0"/>
          <a:fontRef idx="minor"/>
        </p:style>
        <p:txBody>
          <a:bodyPr>
            <a:normAutofit/>
          </a:bodyPr>
          <a:p>
            <a:pPr algn="just">
              <a:lnSpc>
                <a:spcPct val="90000"/>
              </a:lnSpc>
              <a:spcBef>
                <a:spcPts val="1066"/>
              </a:spcBef>
              <a:tabLst>
                <a:tab algn="l" pos="0"/>
              </a:tabLst>
            </a:pPr>
            <a:r>
              <a:rPr b="1" lang="fr-FR" sz="3000" spc="-1" strike="noStrike">
                <a:solidFill>
                  <a:srgbClr val="000000"/>
                </a:solidFill>
                <a:latin typeface="Arial"/>
                <a:ea typeface="Consolas"/>
              </a:rPr>
              <a:t>Une fois la totalité du test terminée, ce message s’affiche. Vous pouvez quitter le test.</a:t>
            </a:r>
            <a:endParaRPr b="0" lang="fr-FR" sz="3000" spc="-1" strike="noStrike">
              <a:latin typeface="Arial"/>
            </a:endParaRPr>
          </a:p>
          <a:p>
            <a:pPr>
              <a:lnSpc>
                <a:spcPct val="90000"/>
              </a:lnSpc>
              <a:tabLst>
                <a:tab algn="l" pos="0"/>
              </a:tabLst>
            </a:pPr>
            <a:endParaRPr b="0" lang="fr-FR" sz="3000" spc="-1" strike="noStrike">
              <a:latin typeface="Arial"/>
            </a:endParaRPr>
          </a:p>
        </p:txBody>
      </p:sp>
      <p:pic>
        <p:nvPicPr>
          <p:cNvPr id="186" name="Image 6" descr=""/>
          <p:cNvPicPr/>
          <p:nvPr/>
        </p:nvPicPr>
        <p:blipFill>
          <a:blip r:embed="rId2"/>
          <a:stretch/>
        </p:blipFill>
        <p:spPr>
          <a:xfrm>
            <a:off x="585720" y="3385800"/>
            <a:ext cx="11707560" cy="2981520"/>
          </a:xfrm>
          <a:prstGeom prst="rect">
            <a:avLst/>
          </a:prstGeom>
          <a:ln w="0">
            <a:noFill/>
          </a:ln>
        </p:spPr>
      </p:pic>
      <p:sp>
        <p:nvSpPr>
          <p:cNvPr id="187" name="CustomShape 4"/>
          <p:cNvSpPr/>
          <p:nvPr/>
        </p:nvSpPr>
        <p:spPr>
          <a:xfrm>
            <a:off x="11052000" y="3186360"/>
            <a:ext cx="937080" cy="848880"/>
          </a:xfrm>
          <a:prstGeom prst="ellipse">
            <a:avLst/>
          </a:prstGeom>
          <a:noFill/>
          <a:ln w="50800">
            <a:solidFill>
              <a:srgbClr val="a39e97"/>
            </a:solidFill>
            <a:miter/>
          </a:ln>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283" dur="indefinite" restart="never" nodeType="tmRoot">
          <p:childTnLst>
            <p:seq>
              <p:cTn id="284" dur="indefinite" nodeType="mainSeq">
                <p:childTnLst>
                  <p:par>
                    <p:cTn id="285" fill="hold">
                      <p:stCondLst>
                        <p:cond delay="indefinite"/>
                      </p:stCondLst>
                      <p:childTnLst>
                        <p:par>
                          <p:cTn id="286" fill="hold">
                            <p:stCondLst>
                              <p:cond delay="0"/>
                            </p:stCondLst>
                            <p:childTnLst>
                              <p:par>
                                <p:cTn id="287" nodeType="clickEffect" fill="hold" presetClass="entr" presetID="21" presetSubtype="1">
                                  <p:stCondLst>
                                    <p:cond delay="0"/>
                                  </p:stCondLst>
                                  <p:childTnLst>
                                    <p:set>
                                      <p:cBhvr>
                                        <p:cTn id="288" dur="1" fill="hold">
                                          <p:stCondLst>
                                            <p:cond delay="0"/>
                                          </p:stCondLst>
                                        </p:cTn>
                                        <p:tgtEl>
                                          <p:spTgt spid="187"/>
                                        </p:tgtEl>
                                        <p:attrNameLst>
                                          <p:attrName>style.visibility</p:attrName>
                                        </p:attrNameLst>
                                      </p:cBhvr>
                                      <p:to>
                                        <p:strVal val="visible"/>
                                      </p:to>
                                    </p:set>
                                    <p:animEffect filter="wheel(1)" transition="in">
                                      <p:cBhvr additive="repl">
                                        <p:cTn id="289" dur="125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8" name="Image 1" descr=""/>
          <p:cNvPicPr/>
          <p:nvPr/>
        </p:nvPicPr>
        <p:blipFill>
          <a:blip r:embed="rId1"/>
          <a:stretch/>
        </p:blipFill>
        <p:spPr>
          <a:xfrm>
            <a:off x="13320" y="0"/>
            <a:ext cx="12986280" cy="9753120"/>
          </a:xfrm>
          <a:prstGeom prst="rect">
            <a:avLst/>
          </a:prstGeom>
          <a:ln w="0">
            <a:noFill/>
          </a:ln>
        </p:spPr>
      </p:pic>
      <p:sp>
        <p:nvSpPr>
          <p:cNvPr id="189" name="CustomShape 1"/>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Quitter le test</a:t>
            </a:r>
            <a:endParaRPr b="0" lang="fr-FR" sz="3600" spc="-1" strike="noStrike">
              <a:latin typeface="Arial"/>
            </a:endParaRPr>
          </a:p>
        </p:txBody>
      </p:sp>
      <p:sp>
        <p:nvSpPr>
          <p:cNvPr id="190" name="Line 2"/>
          <p:cNvSpPr/>
          <p:nvPr/>
        </p:nvSpPr>
        <p:spPr>
          <a:xfrm>
            <a:off x="1857240" y="1347480"/>
            <a:ext cx="9397800" cy="0"/>
          </a:xfrm>
          <a:prstGeom prst="line">
            <a:avLst/>
          </a:prstGeom>
          <a:ln w="31750">
            <a:solidFill>
              <a:srgbClr val="c84460"/>
            </a:solidFill>
            <a:round/>
          </a:ln>
        </p:spPr>
        <p:style>
          <a:lnRef idx="0"/>
          <a:fillRef idx="0"/>
          <a:effectRef idx="0"/>
          <a:fontRef idx="minor"/>
        </p:style>
      </p:sp>
      <p:sp>
        <p:nvSpPr>
          <p:cNvPr id="191" name="CustomShape 3"/>
          <p:cNvSpPr/>
          <p:nvPr/>
        </p:nvSpPr>
        <p:spPr>
          <a:xfrm>
            <a:off x="671040" y="1900440"/>
            <a:ext cx="11770200" cy="1037160"/>
          </a:xfrm>
          <a:prstGeom prst="rect">
            <a:avLst/>
          </a:prstGeom>
          <a:noFill/>
          <a:ln w="0">
            <a:noFill/>
          </a:ln>
        </p:spPr>
        <p:style>
          <a:lnRef idx="0"/>
          <a:fillRef idx="0"/>
          <a:effectRef idx="0"/>
          <a:fontRef idx="minor"/>
        </p:style>
        <p:txBody>
          <a:bodyPr>
            <a:normAutofit/>
          </a:bodyPr>
          <a:p>
            <a:pPr algn="just">
              <a:lnSpc>
                <a:spcPct val="90000"/>
              </a:lnSpc>
              <a:spcBef>
                <a:spcPts val="1066"/>
              </a:spcBef>
              <a:tabLst>
                <a:tab algn="l" pos="0"/>
              </a:tabLst>
            </a:pPr>
            <a:r>
              <a:rPr b="1" lang="fr-FR" sz="3000" spc="-1" strike="noStrike">
                <a:solidFill>
                  <a:srgbClr val="000000"/>
                </a:solidFill>
                <a:latin typeface="Arial"/>
                <a:ea typeface="Consolas"/>
              </a:rPr>
              <a:t>Vérifiez que toutes les épreuves ont été faites. </a:t>
            </a:r>
            <a:endParaRPr b="0" lang="fr-FR" sz="3000" spc="-1" strike="noStrike">
              <a:latin typeface="Arial"/>
            </a:endParaRPr>
          </a:p>
          <a:p>
            <a:pPr>
              <a:lnSpc>
                <a:spcPct val="90000"/>
              </a:lnSpc>
              <a:tabLst>
                <a:tab algn="l" pos="0"/>
              </a:tabLst>
            </a:pPr>
            <a:endParaRPr b="0" lang="fr-FR" sz="3000" spc="-1" strike="noStrike">
              <a:latin typeface="Arial"/>
            </a:endParaRPr>
          </a:p>
        </p:txBody>
      </p:sp>
      <p:pic>
        <p:nvPicPr>
          <p:cNvPr id="192" name="image13.png" descr=""/>
          <p:cNvPicPr/>
          <p:nvPr/>
        </p:nvPicPr>
        <p:blipFill>
          <a:blip r:embed="rId2"/>
          <a:stretch/>
        </p:blipFill>
        <p:spPr>
          <a:xfrm>
            <a:off x="1032840" y="3127320"/>
            <a:ext cx="10958040" cy="4811760"/>
          </a:xfrm>
          <a:prstGeom prst="rect">
            <a:avLst/>
          </a:prstGeom>
          <a:ln w="12700">
            <a:noFill/>
          </a:ln>
        </p:spPr>
      </p:pic>
      <p:sp>
        <p:nvSpPr>
          <p:cNvPr id="193" name="CustomShape 4"/>
          <p:cNvSpPr/>
          <p:nvPr/>
        </p:nvSpPr>
        <p:spPr>
          <a:xfrm>
            <a:off x="4110840" y="6934320"/>
            <a:ext cx="937080" cy="848880"/>
          </a:xfrm>
          <a:prstGeom prst="ellipse">
            <a:avLst/>
          </a:prstGeom>
          <a:noFill/>
          <a:ln w="50800">
            <a:solidFill>
              <a:srgbClr val="a39e97"/>
            </a:solidFill>
            <a:miter/>
          </a:ln>
        </p:spPr>
        <p:style>
          <a:lnRef idx="0"/>
          <a:fillRef idx="0"/>
          <a:effectRef idx="0"/>
          <a:fontRef idx="minor"/>
        </p:style>
      </p:sp>
      <p:sp>
        <p:nvSpPr>
          <p:cNvPr id="194" name="CustomShape 5"/>
          <p:cNvSpPr/>
          <p:nvPr/>
        </p:nvSpPr>
        <p:spPr>
          <a:xfrm>
            <a:off x="7348320" y="5202720"/>
            <a:ext cx="937080" cy="848880"/>
          </a:xfrm>
          <a:prstGeom prst="ellipse">
            <a:avLst/>
          </a:prstGeom>
          <a:noFill/>
          <a:ln w="50800">
            <a:solidFill>
              <a:srgbClr val="a39e97"/>
            </a:solidFill>
            <a:miter/>
          </a:ln>
        </p:spPr>
        <p:style>
          <a:lnRef idx="0"/>
          <a:fillRef idx="0"/>
          <a:effectRef idx="0"/>
          <a:fontRef idx="minor"/>
        </p:style>
      </p:sp>
      <p:sp>
        <p:nvSpPr>
          <p:cNvPr id="195" name="CustomShape 6"/>
          <p:cNvSpPr/>
          <p:nvPr/>
        </p:nvSpPr>
        <p:spPr>
          <a:xfrm>
            <a:off x="10578600" y="5202720"/>
            <a:ext cx="937080" cy="848880"/>
          </a:xfrm>
          <a:prstGeom prst="ellipse">
            <a:avLst/>
          </a:prstGeom>
          <a:noFill/>
          <a:ln w="50800">
            <a:solidFill>
              <a:srgbClr val="a39e97"/>
            </a:solidFill>
            <a:miter/>
          </a:ln>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290" dur="indefinite" restart="never" nodeType="tmRoot">
          <p:childTnLst>
            <p:seq>
              <p:cTn id="291" dur="indefinite" nodeType="mainSeq">
                <p:childTnLst>
                  <p:par>
                    <p:cTn id="292" fill="hold">
                      <p:stCondLst>
                        <p:cond delay="indefinite"/>
                      </p:stCondLst>
                      <p:childTnLst>
                        <p:par>
                          <p:cTn id="293" fill="hold">
                            <p:stCondLst>
                              <p:cond delay="0"/>
                            </p:stCondLst>
                            <p:childTnLst>
                              <p:par>
                                <p:cTn id="294" nodeType="clickEffect" fill="hold" presetClass="entr" presetID="21" presetSubtype="1">
                                  <p:stCondLst>
                                    <p:cond delay="0"/>
                                  </p:stCondLst>
                                  <p:childTnLst>
                                    <p:set>
                                      <p:cBhvr>
                                        <p:cTn id="295" dur="1" fill="hold">
                                          <p:stCondLst>
                                            <p:cond delay="0"/>
                                          </p:stCondLst>
                                        </p:cTn>
                                        <p:tgtEl>
                                          <p:spTgt spid="193"/>
                                        </p:tgtEl>
                                        <p:attrNameLst>
                                          <p:attrName>style.visibility</p:attrName>
                                        </p:attrNameLst>
                                      </p:cBhvr>
                                      <p:to>
                                        <p:strVal val="visible"/>
                                      </p:to>
                                    </p:set>
                                    <p:animEffect filter="wheel(1)" transition="in">
                                      <p:cBhvr additive="repl">
                                        <p:cTn id="296" dur="1250"/>
                                        <p:tgtEl>
                                          <p:spTgt spid="193"/>
                                        </p:tgtEl>
                                      </p:cBhvr>
                                    </p:animEffect>
                                  </p:childTnLst>
                                </p:cTn>
                              </p:par>
                            </p:childTnLst>
                          </p:cTn>
                        </p:par>
                      </p:childTnLst>
                    </p:cTn>
                  </p:par>
                  <p:par>
                    <p:cTn id="297" fill="hold">
                      <p:stCondLst>
                        <p:cond delay="indefinite"/>
                      </p:stCondLst>
                      <p:childTnLst>
                        <p:par>
                          <p:cTn id="298" fill="hold">
                            <p:stCondLst>
                              <p:cond delay="0"/>
                            </p:stCondLst>
                            <p:childTnLst>
                              <p:par>
                                <p:cTn id="299" nodeType="clickEffect" fill="hold" presetClass="entr" presetID="21" presetSubtype="1">
                                  <p:stCondLst>
                                    <p:cond delay="0"/>
                                  </p:stCondLst>
                                  <p:childTnLst>
                                    <p:set>
                                      <p:cBhvr>
                                        <p:cTn id="300" dur="1" fill="hold">
                                          <p:stCondLst>
                                            <p:cond delay="0"/>
                                          </p:stCondLst>
                                        </p:cTn>
                                        <p:tgtEl>
                                          <p:spTgt spid="194"/>
                                        </p:tgtEl>
                                        <p:attrNameLst>
                                          <p:attrName>style.visibility</p:attrName>
                                        </p:attrNameLst>
                                      </p:cBhvr>
                                      <p:to>
                                        <p:strVal val="visible"/>
                                      </p:to>
                                    </p:set>
                                    <p:animEffect filter="wheel(1)" transition="in">
                                      <p:cBhvr additive="repl">
                                        <p:cTn id="301" dur="1250"/>
                                        <p:tgtEl>
                                          <p:spTgt spid="194"/>
                                        </p:tgtEl>
                                      </p:cBhvr>
                                    </p:animEffect>
                                  </p:childTnLst>
                                </p:cTn>
                              </p:par>
                            </p:childTnLst>
                          </p:cTn>
                        </p:par>
                      </p:childTnLst>
                    </p:cTn>
                  </p:par>
                  <p:par>
                    <p:cTn id="302" fill="hold">
                      <p:stCondLst>
                        <p:cond delay="indefinite"/>
                      </p:stCondLst>
                      <p:childTnLst>
                        <p:par>
                          <p:cTn id="303" fill="hold">
                            <p:stCondLst>
                              <p:cond delay="0"/>
                            </p:stCondLst>
                            <p:childTnLst>
                              <p:par>
                                <p:cTn id="304" nodeType="clickEffect" fill="hold" presetClass="entr" presetID="21" presetSubtype="1">
                                  <p:stCondLst>
                                    <p:cond delay="0"/>
                                  </p:stCondLst>
                                  <p:childTnLst>
                                    <p:set>
                                      <p:cBhvr>
                                        <p:cTn id="305" dur="1" fill="hold">
                                          <p:stCondLst>
                                            <p:cond delay="0"/>
                                          </p:stCondLst>
                                        </p:cTn>
                                        <p:tgtEl>
                                          <p:spTgt spid="195"/>
                                        </p:tgtEl>
                                        <p:attrNameLst>
                                          <p:attrName>style.visibility</p:attrName>
                                        </p:attrNameLst>
                                      </p:cBhvr>
                                      <p:to>
                                        <p:strVal val="visible"/>
                                      </p:to>
                                    </p:set>
                                    <p:animEffect filter="wheel(1)" transition="in">
                                      <p:cBhvr additive="repl">
                                        <p:cTn id="306" dur="125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 name="Image 1" descr=""/>
          <p:cNvPicPr/>
          <p:nvPr/>
        </p:nvPicPr>
        <p:blipFill>
          <a:blip r:embed="rId1"/>
          <a:stretch/>
        </p:blipFill>
        <p:spPr>
          <a:xfrm>
            <a:off x="13320" y="0"/>
            <a:ext cx="12986280" cy="9753120"/>
          </a:xfrm>
          <a:prstGeom prst="rect">
            <a:avLst/>
          </a:prstGeom>
          <a:ln w="0">
            <a:noFill/>
          </a:ln>
        </p:spPr>
      </p:pic>
      <p:sp>
        <p:nvSpPr>
          <p:cNvPr id="197" name="CustomShape 1"/>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Quitter le test</a:t>
            </a:r>
            <a:endParaRPr b="0" lang="fr-FR" sz="3600" spc="-1" strike="noStrike">
              <a:latin typeface="Arial"/>
            </a:endParaRPr>
          </a:p>
        </p:txBody>
      </p:sp>
      <p:sp>
        <p:nvSpPr>
          <p:cNvPr id="198" name="Line 2"/>
          <p:cNvSpPr/>
          <p:nvPr/>
        </p:nvSpPr>
        <p:spPr>
          <a:xfrm>
            <a:off x="1857240" y="1347480"/>
            <a:ext cx="9397800" cy="0"/>
          </a:xfrm>
          <a:prstGeom prst="line">
            <a:avLst/>
          </a:prstGeom>
          <a:ln w="31750">
            <a:solidFill>
              <a:srgbClr val="c84460"/>
            </a:solidFill>
            <a:round/>
          </a:ln>
        </p:spPr>
        <p:style>
          <a:lnRef idx="0"/>
          <a:fillRef idx="0"/>
          <a:effectRef idx="0"/>
          <a:fontRef idx="minor"/>
        </p:style>
      </p:sp>
      <p:sp>
        <p:nvSpPr>
          <p:cNvPr id="199" name="CustomShape 3"/>
          <p:cNvSpPr/>
          <p:nvPr/>
        </p:nvSpPr>
        <p:spPr>
          <a:xfrm>
            <a:off x="671040" y="1900440"/>
            <a:ext cx="11770200" cy="1037160"/>
          </a:xfrm>
          <a:prstGeom prst="rect">
            <a:avLst/>
          </a:prstGeom>
          <a:noFill/>
          <a:ln w="0">
            <a:noFill/>
          </a:ln>
        </p:spPr>
        <p:style>
          <a:lnRef idx="0"/>
          <a:fillRef idx="0"/>
          <a:effectRef idx="0"/>
          <a:fontRef idx="minor"/>
        </p:style>
        <p:txBody>
          <a:bodyPr>
            <a:normAutofit/>
          </a:bodyPr>
          <a:p>
            <a:pPr algn="just">
              <a:lnSpc>
                <a:spcPct val="90000"/>
              </a:lnSpc>
              <a:spcBef>
                <a:spcPts val="1066"/>
              </a:spcBef>
              <a:tabLst>
                <a:tab algn="l" pos="0"/>
              </a:tabLst>
            </a:pPr>
            <a:r>
              <a:rPr b="1" lang="fr-FR" sz="3000" spc="-1" strike="noStrike">
                <a:solidFill>
                  <a:srgbClr val="000000"/>
                </a:solidFill>
                <a:latin typeface="Arial"/>
                <a:ea typeface="Consolas"/>
              </a:rPr>
              <a:t>Cliquer sur le symbole « Éteindre » pour quitter le test</a:t>
            </a:r>
            <a:endParaRPr b="0" lang="fr-FR" sz="3000" spc="-1" strike="noStrike">
              <a:latin typeface="Arial"/>
            </a:endParaRPr>
          </a:p>
          <a:p>
            <a:pPr>
              <a:lnSpc>
                <a:spcPct val="90000"/>
              </a:lnSpc>
              <a:tabLst>
                <a:tab algn="l" pos="0"/>
              </a:tabLst>
            </a:pPr>
            <a:endParaRPr b="0" lang="fr-FR" sz="3000" spc="-1" strike="noStrike">
              <a:latin typeface="Arial"/>
            </a:endParaRPr>
          </a:p>
        </p:txBody>
      </p:sp>
      <p:pic>
        <p:nvPicPr>
          <p:cNvPr id="200" name="Image 5" descr=""/>
          <p:cNvPicPr/>
          <p:nvPr/>
        </p:nvPicPr>
        <p:blipFill>
          <a:blip r:embed="rId2"/>
          <a:stretch/>
        </p:blipFill>
        <p:spPr>
          <a:xfrm>
            <a:off x="1130760" y="2594160"/>
            <a:ext cx="10743120" cy="5442480"/>
          </a:xfrm>
          <a:prstGeom prst="rect">
            <a:avLst/>
          </a:prstGeom>
          <a:ln w="0">
            <a:noFill/>
          </a:ln>
        </p:spPr>
      </p:pic>
      <p:sp>
        <p:nvSpPr>
          <p:cNvPr id="201" name="CustomShape 4"/>
          <p:cNvSpPr/>
          <p:nvPr/>
        </p:nvSpPr>
        <p:spPr>
          <a:xfrm>
            <a:off x="11215800" y="2278080"/>
            <a:ext cx="937080" cy="848880"/>
          </a:xfrm>
          <a:prstGeom prst="ellipse">
            <a:avLst/>
          </a:prstGeom>
          <a:noFill/>
          <a:ln w="50800">
            <a:solidFill>
              <a:srgbClr val="a39e97"/>
            </a:solidFill>
            <a:miter/>
          </a:ln>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307" dur="indefinite" restart="never" nodeType="tmRoot">
          <p:childTnLst>
            <p:seq>
              <p:cTn id="308" dur="indefinite" nodeType="mainSeq">
                <p:childTnLst>
                  <p:par>
                    <p:cTn id="309" fill="hold">
                      <p:stCondLst>
                        <p:cond delay="indefinite"/>
                      </p:stCondLst>
                      <p:childTnLst>
                        <p:par>
                          <p:cTn id="310" fill="hold">
                            <p:stCondLst>
                              <p:cond delay="0"/>
                            </p:stCondLst>
                            <p:childTnLst>
                              <p:par>
                                <p:cTn id="311" nodeType="clickEffect" fill="hold" presetClass="entr" presetID="21" presetSubtype="1">
                                  <p:stCondLst>
                                    <p:cond delay="0"/>
                                  </p:stCondLst>
                                  <p:childTnLst>
                                    <p:set>
                                      <p:cBhvr>
                                        <p:cTn id="312" dur="1" fill="hold">
                                          <p:stCondLst>
                                            <p:cond delay="0"/>
                                          </p:stCondLst>
                                        </p:cTn>
                                        <p:tgtEl>
                                          <p:spTgt spid="201"/>
                                        </p:tgtEl>
                                        <p:attrNameLst>
                                          <p:attrName>style.visibility</p:attrName>
                                        </p:attrNameLst>
                                      </p:cBhvr>
                                      <p:to>
                                        <p:strVal val="visible"/>
                                      </p:to>
                                    </p:set>
                                    <p:animEffect filter="wheel(1)" transition="in">
                                      <p:cBhvr additive="repl">
                                        <p:cTn id="313" dur="125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561960" y="9099720"/>
            <a:ext cx="1657080" cy="334440"/>
          </a:xfrm>
          <a:prstGeom prst="rect">
            <a:avLst/>
          </a:prstGeom>
          <a:noFill/>
          <a:ln w="12700">
            <a:noFill/>
          </a:ln>
        </p:spPr>
        <p:style>
          <a:lnRef idx="0"/>
          <a:fillRef idx="0"/>
          <a:effectRef idx="0"/>
          <a:fontRef idx="minor"/>
        </p:style>
        <p:txBody>
          <a:bodyPr lIns="45720" rIns="45720">
            <a:spAutoFit/>
          </a:bodyPr>
          <a:p>
            <a:pPr algn="ctr">
              <a:lnSpc>
                <a:spcPct val="100000"/>
              </a:lnSpc>
            </a:pPr>
            <a:r>
              <a:rPr b="0" lang="fr-FR" sz="1600" spc="-1" strike="noStrike">
                <a:solidFill>
                  <a:srgbClr val="000000"/>
                </a:solidFill>
                <a:latin typeface="Lato"/>
                <a:ea typeface="Lato"/>
              </a:rPr>
              <a:t>©</a:t>
            </a:r>
            <a:r>
              <a:rPr b="0" lang="fr-FR" sz="1000" spc="-1" strike="noStrike">
                <a:solidFill>
                  <a:srgbClr val="000000"/>
                </a:solidFill>
                <a:latin typeface="Lato"/>
                <a:ea typeface="Lato"/>
              </a:rPr>
              <a:t> Tous droits réservés</a:t>
            </a:r>
            <a:endParaRPr b="0" lang="fr-FR" sz="1000" spc="-1" strike="noStrike">
              <a:latin typeface="Arial"/>
            </a:endParaRPr>
          </a:p>
        </p:txBody>
      </p:sp>
      <p:pic>
        <p:nvPicPr>
          <p:cNvPr id="203" name="Image 1" descr=""/>
          <p:cNvPicPr/>
          <p:nvPr/>
        </p:nvPicPr>
        <p:blipFill>
          <a:blip r:embed="rId1"/>
          <a:stretch/>
        </p:blipFill>
        <p:spPr>
          <a:xfrm>
            <a:off x="5040" y="0"/>
            <a:ext cx="12986280" cy="9753120"/>
          </a:xfrm>
          <a:prstGeom prst="rect">
            <a:avLst/>
          </a:prstGeom>
          <a:ln w="0">
            <a:noFill/>
          </a:ln>
        </p:spPr>
      </p:pic>
      <p:sp>
        <p:nvSpPr>
          <p:cNvPr id="204" name="CustomShape 2"/>
          <p:cNvSpPr/>
          <p:nvPr/>
        </p:nvSpPr>
        <p:spPr>
          <a:xfrm>
            <a:off x="708120" y="1663560"/>
            <a:ext cx="11580120" cy="4476600"/>
          </a:xfrm>
          <a:prstGeom prst="rect">
            <a:avLst/>
          </a:prstGeom>
          <a:noFill/>
          <a:ln w="0">
            <a:noFill/>
          </a:ln>
        </p:spPr>
        <p:style>
          <a:lnRef idx="0"/>
          <a:fillRef idx="0"/>
          <a:effectRef idx="0"/>
          <a:fontRef idx="minor"/>
        </p:style>
        <p:txBody>
          <a:bodyPr lIns="90000" rIns="90000" tIns="45000" bIns="45000">
            <a:spAutoFit/>
          </a:bodyPr>
          <a:p>
            <a:pPr>
              <a:lnSpc>
                <a:spcPct val="150000"/>
              </a:lnSpc>
            </a:pPr>
            <a:r>
              <a:rPr b="1" lang="fr-FR" sz="3200" spc="-1" strike="noStrike">
                <a:solidFill>
                  <a:srgbClr val="000000"/>
                </a:solidFill>
                <a:latin typeface="Arial"/>
              </a:rPr>
              <a:t>Si vous êtes déconnecté pendant le test  :</a:t>
            </a:r>
            <a:endParaRPr b="0" lang="fr-FR" sz="3200" spc="-1" strike="noStrike">
              <a:latin typeface="Arial"/>
            </a:endParaRPr>
          </a:p>
          <a:p>
            <a:pPr marL="457200" indent="-456840">
              <a:lnSpc>
                <a:spcPct val="150000"/>
              </a:lnSpc>
              <a:buClr>
                <a:srgbClr val="000000"/>
              </a:buClr>
              <a:buFont typeface="Arial"/>
              <a:buChar char="•"/>
            </a:pPr>
            <a:r>
              <a:rPr b="0" lang="fr-FR" sz="3200" spc="-1" strike="noStrike">
                <a:solidFill>
                  <a:srgbClr val="000000"/>
                </a:solidFill>
                <a:latin typeface="Arial"/>
              </a:rPr>
              <a:t>Revenez sur la page d’accueil: </a:t>
            </a:r>
            <a:r>
              <a:rPr b="1" i="1" lang="fr-FR" sz="3200" spc="-1" strike="noStrike" u="sng">
                <a:solidFill>
                  <a:srgbClr val="0563c1"/>
                </a:solidFill>
                <a:uFillTx/>
                <a:latin typeface="Arial"/>
                <a:hlinkClick r:id="rId2"/>
              </a:rPr>
              <a:t>http://test.evalangcollege.fr</a:t>
            </a:r>
            <a:r>
              <a:rPr b="1" i="1" lang="fr-FR" sz="3200" spc="-1" strike="noStrike">
                <a:solidFill>
                  <a:srgbClr val="000000"/>
                </a:solidFill>
                <a:latin typeface="Arial"/>
              </a:rPr>
              <a:t> </a:t>
            </a:r>
            <a:endParaRPr b="0" lang="fr-FR" sz="3200" spc="-1" strike="noStrike">
              <a:latin typeface="Arial"/>
            </a:endParaRPr>
          </a:p>
          <a:p>
            <a:pPr marL="457200" indent="-456840">
              <a:lnSpc>
                <a:spcPct val="150000"/>
              </a:lnSpc>
              <a:buClr>
                <a:srgbClr val="000000"/>
              </a:buClr>
              <a:buFont typeface="Arial"/>
              <a:buChar char="•"/>
            </a:pPr>
            <a:r>
              <a:rPr b="0" lang="fr-FR" sz="3200" spc="-1" strike="noStrike">
                <a:solidFill>
                  <a:srgbClr val="000000"/>
                </a:solidFill>
                <a:latin typeface="Arial"/>
              </a:rPr>
              <a:t>Saisir à l’identique votre code et vos informations personnelles</a:t>
            </a:r>
            <a:endParaRPr b="0" lang="fr-FR" sz="3200" spc="-1" strike="noStrike">
              <a:latin typeface="Arial"/>
            </a:endParaRPr>
          </a:p>
          <a:p>
            <a:pPr marL="457200" indent="-456840">
              <a:lnSpc>
                <a:spcPct val="150000"/>
              </a:lnSpc>
              <a:buClr>
                <a:srgbClr val="000000"/>
              </a:buClr>
              <a:buFont typeface="Arial"/>
              <a:buChar char="•"/>
            </a:pPr>
            <a:r>
              <a:rPr b="0" lang="fr-FR" sz="3200" spc="-1" strike="noStrike">
                <a:solidFill>
                  <a:srgbClr val="000000"/>
                </a:solidFill>
                <a:latin typeface="Arial"/>
              </a:rPr>
              <a:t>Continuez le test. Le test reprend après la dernière question validée.</a:t>
            </a:r>
            <a:endParaRPr b="0" lang="fr-FR" sz="32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314" dur="indefinite" restart="never" nodeType="tmRoot">
          <p:childTnLst>
            <p:seq>
              <p:cTn id="315" dur="indefinite" nodeType="mainSeq">
                <p:childTnLst>
                  <p:par>
                    <p:cTn id="316" fill="hold">
                      <p:stCondLst>
                        <p:cond delay="0"/>
                      </p:stCondLst>
                      <p:childTnLst>
                        <p:par>
                          <p:cTn id="317" fill="hold">
                            <p:stCondLst>
                              <p:cond delay="0"/>
                            </p:stCondLst>
                            <p:childTnLst>
                              <p:par>
                                <p:cTn id="318" nodeType="withEffect" fill="hold" presetClass="entr" presetID="1">
                                  <p:stCondLst>
                                    <p:cond delay="0"/>
                                  </p:stCondLst>
                                  <p:childTnLst>
                                    <p:set>
                                      <p:cBhvr>
                                        <p:cTn id="319"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par>
                    <p:cTn id="320" fill="hold">
                      <p:stCondLst>
                        <p:cond delay="indefinite"/>
                      </p:stCondLst>
                      <p:childTnLst>
                        <p:par>
                          <p:cTn id="321" fill="hold">
                            <p:stCondLst>
                              <p:cond delay="0"/>
                            </p:stCondLst>
                            <p:childTnLst>
                              <p:par>
                                <p:cTn id="322" nodeType="clickEffect" fill="hold" presetClass="entr" presetID="1">
                                  <p:stCondLst>
                                    <p:cond delay="0"/>
                                  </p:stCondLst>
                                  <p:childTnLst>
                                    <p:set>
                                      <p:cBhvr>
                                        <p:cTn id="323" dur="1" fill="hold">
                                          <p:stCondLst>
                                            <p:cond delay="0"/>
                                          </p:stCondLst>
                                        </p:cTn>
                                        <p:tgtEl>
                                          <p:spTgt spid="204">
                                            <p:txEl>
                                              <p:pRg st="1" end="1"/>
                                            </p:txEl>
                                          </p:spTgt>
                                        </p:tgtEl>
                                        <p:attrNameLst>
                                          <p:attrName>style.visibility</p:attrName>
                                        </p:attrNameLst>
                                      </p:cBhvr>
                                      <p:to>
                                        <p:strVal val="visible"/>
                                      </p:to>
                                    </p:set>
                                  </p:childTnLst>
                                </p:cTn>
                              </p:par>
                            </p:childTnLst>
                          </p:cTn>
                        </p:par>
                      </p:childTnLst>
                    </p:cTn>
                  </p:par>
                  <p:par>
                    <p:cTn id="324" fill="hold">
                      <p:stCondLst>
                        <p:cond delay="indefinite"/>
                      </p:stCondLst>
                      <p:childTnLst>
                        <p:par>
                          <p:cTn id="325" fill="hold">
                            <p:stCondLst>
                              <p:cond delay="0"/>
                            </p:stCondLst>
                            <p:childTnLst>
                              <p:par>
                                <p:cTn id="326" nodeType="clickEffect" fill="hold" presetClass="entr" presetID="1">
                                  <p:stCondLst>
                                    <p:cond delay="0"/>
                                  </p:stCondLst>
                                  <p:childTnLst>
                                    <p:set>
                                      <p:cBhvr>
                                        <p:cTn id="327" dur="1" fill="hold">
                                          <p:stCondLst>
                                            <p:cond delay="0"/>
                                          </p:stCondLst>
                                        </p:cTn>
                                        <p:tgtEl>
                                          <p:spTgt spid="204">
                                            <p:txEl>
                                              <p:pRg st="2" end="2"/>
                                            </p:txEl>
                                          </p:spTgt>
                                        </p:tgtEl>
                                        <p:attrNameLst>
                                          <p:attrName>style.visibility</p:attrName>
                                        </p:attrNameLst>
                                      </p:cBhvr>
                                      <p:to>
                                        <p:strVal val="visible"/>
                                      </p:to>
                                    </p:set>
                                  </p:childTnLst>
                                </p:cTn>
                              </p:par>
                            </p:childTnLst>
                          </p:cTn>
                        </p:par>
                      </p:childTnLst>
                    </p:cTn>
                  </p:par>
                  <p:par>
                    <p:cTn id="328" fill="hold">
                      <p:stCondLst>
                        <p:cond delay="indefinite"/>
                      </p:stCondLst>
                      <p:childTnLst>
                        <p:par>
                          <p:cTn id="329" fill="hold">
                            <p:stCondLst>
                              <p:cond delay="0"/>
                            </p:stCondLst>
                            <p:childTnLst>
                              <p:par>
                                <p:cTn id="330" nodeType="clickEffect" fill="hold" presetClass="entr" presetID="1">
                                  <p:stCondLst>
                                    <p:cond delay="0"/>
                                  </p:stCondLst>
                                  <p:childTnLst>
                                    <p:set>
                                      <p:cBhvr>
                                        <p:cTn id="331" dur="1" fill="hold">
                                          <p:stCondLst>
                                            <p:cond delay="0"/>
                                          </p:stCondLst>
                                        </p:cTn>
                                        <p:tgtEl>
                                          <p:spTgt spid="20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5" name="Image 1" descr=""/>
          <p:cNvPicPr/>
          <p:nvPr/>
        </p:nvPicPr>
        <p:blipFill>
          <a:blip r:embed="rId1"/>
          <a:stretch/>
        </p:blipFill>
        <p:spPr>
          <a:xfrm>
            <a:off x="13320" y="0"/>
            <a:ext cx="12986280" cy="9753120"/>
          </a:xfrm>
          <a:prstGeom prst="rect">
            <a:avLst/>
          </a:prstGeom>
          <a:ln w="0">
            <a:noFill/>
          </a:ln>
        </p:spPr>
      </p:pic>
      <p:sp>
        <p:nvSpPr>
          <p:cNvPr id="206" name="CustomShape 1"/>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Vos résultats</a:t>
            </a:r>
            <a:endParaRPr b="0" lang="fr-FR" sz="3600" spc="-1" strike="noStrike">
              <a:latin typeface="Arial"/>
            </a:endParaRPr>
          </a:p>
        </p:txBody>
      </p:sp>
      <p:sp>
        <p:nvSpPr>
          <p:cNvPr id="207" name="Line 2"/>
          <p:cNvSpPr/>
          <p:nvPr/>
        </p:nvSpPr>
        <p:spPr>
          <a:xfrm>
            <a:off x="1857240" y="1347480"/>
            <a:ext cx="9397800" cy="0"/>
          </a:xfrm>
          <a:prstGeom prst="line">
            <a:avLst/>
          </a:prstGeom>
          <a:ln w="31750">
            <a:solidFill>
              <a:srgbClr val="c84460"/>
            </a:solidFill>
            <a:round/>
          </a:ln>
        </p:spPr>
        <p:style>
          <a:lnRef idx="0"/>
          <a:fillRef idx="0"/>
          <a:effectRef idx="0"/>
          <a:fontRef idx="minor"/>
        </p:style>
      </p:sp>
      <p:sp>
        <p:nvSpPr>
          <p:cNvPr id="208" name="CustomShape 3"/>
          <p:cNvSpPr/>
          <p:nvPr/>
        </p:nvSpPr>
        <p:spPr>
          <a:xfrm>
            <a:off x="752760" y="2143080"/>
            <a:ext cx="5939280" cy="5038560"/>
          </a:xfrm>
          <a:prstGeom prst="rect">
            <a:avLst/>
          </a:prstGeom>
          <a:noFill/>
          <a:ln w="0">
            <a:noFill/>
          </a:ln>
        </p:spPr>
        <p:style>
          <a:lnRef idx="0"/>
          <a:fillRef idx="0"/>
          <a:effectRef idx="0"/>
          <a:fontRef idx="minor"/>
        </p:style>
        <p:txBody>
          <a:bodyPr lIns="111240" rIns="111240" tIns="55440" bIns="55440">
            <a:normAutofit/>
          </a:bodyPr>
          <a:p>
            <a:pPr algn="just">
              <a:lnSpc>
                <a:spcPct val="90000"/>
              </a:lnSpc>
              <a:spcBef>
                <a:spcPts val="1103"/>
              </a:spcBef>
            </a:pPr>
            <a:endParaRPr b="0" lang="fr-FR" sz="3090" spc="-1" strike="noStrike">
              <a:latin typeface="Arial"/>
            </a:endParaRPr>
          </a:p>
          <a:p>
            <a:pPr algn="just">
              <a:lnSpc>
                <a:spcPct val="90000"/>
              </a:lnSpc>
              <a:spcBef>
                <a:spcPts val="1103"/>
              </a:spcBef>
              <a:tabLst>
                <a:tab algn="l" pos="0"/>
              </a:tabLst>
            </a:pPr>
            <a:r>
              <a:rPr b="0" lang="fr-FR" sz="3200" spc="-1" strike="noStrike">
                <a:solidFill>
                  <a:srgbClr val="000000"/>
                </a:solidFill>
                <a:latin typeface="Arial"/>
              </a:rPr>
              <a:t>La fiche de résultats indiquera :</a:t>
            </a:r>
            <a:endParaRPr b="0" lang="fr-FR" sz="3200" spc="-1" strike="noStrike">
              <a:latin typeface="Arial"/>
            </a:endParaRPr>
          </a:p>
          <a:p>
            <a:pPr algn="just">
              <a:lnSpc>
                <a:spcPct val="90000"/>
              </a:lnSpc>
              <a:spcBef>
                <a:spcPts val="1103"/>
              </a:spcBef>
              <a:tabLst>
                <a:tab algn="l" pos="0"/>
              </a:tabLst>
            </a:pPr>
            <a:endParaRPr b="0" lang="fr-FR" sz="3200" spc="-1" strike="noStrike">
              <a:latin typeface="Arial"/>
            </a:endParaRPr>
          </a:p>
          <a:p>
            <a:pPr marL="306000" indent="-305640">
              <a:lnSpc>
                <a:spcPct val="90000"/>
              </a:lnSpc>
              <a:spcBef>
                <a:spcPts val="1103"/>
              </a:spcBef>
              <a:buClr>
                <a:srgbClr val="000000"/>
              </a:buClr>
              <a:buFont typeface="Arial"/>
              <a:buChar char="•"/>
              <a:tabLst>
                <a:tab algn="l" pos="0"/>
              </a:tabLst>
            </a:pPr>
            <a:r>
              <a:rPr b="0" lang="fr-FR" sz="3200" spc="-1" strike="noStrike">
                <a:solidFill>
                  <a:srgbClr val="000000"/>
                </a:solidFill>
                <a:latin typeface="Arial"/>
              </a:rPr>
              <a:t>vos nom et prénom,</a:t>
            </a:r>
            <a:endParaRPr b="0" lang="fr-FR" sz="3200" spc="-1" strike="noStrike">
              <a:latin typeface="Arial"/>
            </a:endParaRPr>
          </a:p>
          <a:p>
            <a:pPr>
              <a:lnSpc>
                <a:spcPct val="90000"/>
              </a:lnSpc>
              <a:spcBef>
                <a:spcPts val="1103"/>
              </a:spcBef>
              <a:tabLst>
                <a:tab algn="l" pos="0"/>
              </a:tabLst>
            </a:pPr>
            <a:endParaRPr b="0" lang="fr-FR" sz="3200" spc="-1" strike="noStrike">
              <a:latin typeface="Arial"/>
            </a:endParaRPr>
          </a:p>
          <a:p>
            <a:pPr marL="306000" indent="-305640">
              <a:lnSpc>
                <a:spcPct val="90000"/>
              </a:lnSpc>
              <a:spcBef>
                <a:spcPts val="1103"/>
              </a:spcBef>
              <a:buClr>
                <a:srgbClr val="000000"/>
              </a:buClr>
              <a:buFont typeface="Arial"/>
              <a:buChar char="•"/>
              <a:tabLst>
                <a:tab algn="l" pos="0"/>
              </a:tabLst>
            </a:pPr>
            <a:r>
              <a:rPr b="0" lang="fr-FR" sz="3200" spc="-1" strike="noStrike">
                <a:solidFill>
                  <a:srgbClr val="000000"/>
                </a:solidFill>
                <a:latin typeface="Arial"/>
              </a:rPr>
              <a:t>votre niveau global,</a:t>
            </a:r>
            <a:endParaRPr b="0" lang="fr-FR" sz="3200" spc="-1" strike="noStrike">
              <a:latin typeface="Arial"/>
            </a:endParaRPr>
          </a:p>
          <a:p>
            <a:pPr>
              <a:lnSpc>
                <a:spcPct val="90000"/>
              </a:lnSpc>
              <a:spcBef>
                <a:spcPts val="1103"/>
              </a:spcBef>
              <a:tabLst>
                <a:tab algn="l" pos="0"/>
              </a:tabLst>
            </a:pPr>
            <a:endParaRPr b="0" lang="fr-FR" sz="3200" spc="-1" strike="noStrike">
              <a:latin typeface="Arial"/>
            </a:endParaRPr>
          </a:p>
          <a:p>
            <a:pPr marL="306000" indent="-305640">
              <a:lnSpc>
                <a:spcPct val="90000"/>
              </a:lnSpc>
              <a:spcBef>
                <a:spcPts val="1103"/>
              </a:spcBef>
              <a:buClr>
                <a:srgbClr val="000000"/>
              </a:buClr>
              <a:buFont typeface="Arial"/>
              <a:buChar char="•"/>
              <a:tabLst>
                <a:tab algn="l" pos="0"/>
              </a:tabLst>
            </a:pPr>
            <a:r>
              <a:rPr b="0" lang="fr-FR" sz="3200" spc="-1" strike="noStrike">
                <a:solidFill>
                  <a:srgbClr val="000000"/>
                </a:solidFill>
                <a:latin typeface="Arial"/>
              </a:rPr>
              <a:t>vos niveaux par compétence.</a:t>
            </a:r>
            <a:endParaRPr b="0" lang="fr-FR" sz="3200" spc="-1" strike="noStrike">
              <a:latin typeface="Arial"/>
            </a:endParaRPr>
          </a:p>
          <a:p>
            <a:pPr algn="just">
              <a:lnSpc>
                <a:spcPct val="90000"/>
              </a:lnSpc>
              <a:spcBef>
                <a:spcPts val="1103"/>
              </a:spcBef>
              <a:tabLst>
                <a:tab algn="l" pos="0"/>
              </a:tabLst>
            </a:pPr>
            <a:endParaRPr b="0" lang="fr-FR" sz="3200" spc="-1" strike="noStrike">
              <a:latin typeface="Arial"/>
            </a:endParaRPr>
          </a:p>
          <a:p>
            <a:pPr>
              <a:lnSpc>
                <a:spcPct val="150000"/>
              </a:lnSpc>
              <a:spcBef>
                <a:spcPts val="1103"/>
              </a:spcBef>
              <a:tabLst>
                <a:tab algn="l" pos="0"/>
              </a:tabLst>
            </a:pPr>
            <a:endParaRPr b="0" lang="fr-FR" sz="3200" spc="-1" strike="noStrike">
              <a:latin typeface="Arial"/>
            </a:endParaRPr>
          </a:p>
          <a:p>
            <a:pPr>
              <a:lnSpc>
                <a:spcPct val="150000"/>
              </a:lnSpc>
              <a:spcBef>
                <a:spcPts val="1103"/>
              </a:spcBef>
              <a:tabLst>
                <a:tab algn="l" pos="0"/>
              </a:tabLst>
            </a:pPr>
            <a:endParaRPr b="0" lang="fr-FR" sz="3200" spc="-1" strike="noStrike">
              <a:latin typeface="Arial"/>
            </a:endParaRPr>
          </a:p>
          <a:p>
            <a:pPr algn="just">
              <a:lnSpc>
                <a:spcPct val="90000"/>
              </a:lnSpc>
              <a:spcBef>
                <a:spcPts val="1103"/>
              </a:spcBef>
              <a:tabLst>
                <a:tab algn="l" pos="0"/>
              </a:tabLst>
            </a:pPr>
            <a:endParaRPr b="0" lang="fr-FR" sz="3200" spc="-1" strike="noStrike">
              <a:latin typeface="Arial"/>
            </a:endParaRPr>
          </a:p>
        </p:txBody>
      </p:sp>
      <p:pic>
        <p:nvPicPr>
          <p:cNvPr id="209" name="Image 5" descr=""/>
          <p:cNvPicPr/>
          <p:nvPr/>
        </p:nvPicPr>
        <p:blipFill>
          <a:blip r:embed="rId2"/>
          <a:stretch/>
        </p:blipFill>
        <p:spPr>
          <a:xfrm>
            <a:off x="7079040" y="1468440"/>
            <a:ext cx="4698720" cy="6699960"/>
          </a:xfrm>
          <a:prstGeom prst="rect">
            <a:avLst/>
          </a:prstGeom>
          <a:ln w="0">
            <a:noFill/>
          </a:ln>
        </p:spPr>
      </p:pic>
    </p:spTree>
  </p:cSld>
  <mc:AlternateContent>
    <mc:Choice Requires="p14">
      <p:transition spd="med" p14:dur="700">
        <p:fade/>
      </p:transition>
    </mc:Choice>
    <mc:Fallback>
      <p:transition spd="med">
        <p:fade/>
      </p:transition>
    </mc:Fallback>
  </mc:AlternateContent>
  <p:timing>
    <p:tnLst>
      <p:par>
        <p:cTn id="332" dur="indefinite" restart="never" nodeType="tmRoot">
          <p:childTnLst>
            <p:seq>
              <p:cTn id="333" dur="indefinite" nodeType="mainSeq">
                <p:childTnLst>
                  <p:par>
                    <p:cTn id="334" fill="hold">
                      <p:stCondLst>
                        <p:cond delay="indefinite"/>
                      </p:stCondLst>
                      <p:childTnLst>
                        <p:par>
                          <p:cTn id="335" fill="hold">
                            <p:stCondLst>
                              <p:cond delay="0"/>
                            </p:stCondLst>
                            <p:childTnLst>
                              <p:par>
                                <p:cTn id="336" nodeType="clickEffect" fill="hold" presetClass="entr" presetID="1">
                                  <p:stCondLst>
                                    <p:cond delay="0"/>
                                  </p:stCondLst>
                                  <p:childTnLst>
                                    <p:set>
                                      <p:cBhvr>
                                        <p:cTn id="337" dur="1" fill="hold">
                                          <p:stCondLst>
                                            <p:cond delay="0"/>
                                          </p:stCondLst>
                                        </p:cTn>
                                        <p:tgtEl>
                                          <p:spTgt spid="208">
                                            <p:txEl>
                                              <p:pRg st="3" end="3"/>
                                            </p:txEl>
                                          </p:spTgt>
                                        </p:tgtEl>
                                        <p:attrNameLst>
                                          <p:attrName>style.visibility</p:attrName>
                                        </p:attrNameLst>
                                      </p:cBhvr>
                                      <p:to>
                                        <p:strVal val="visible"/>
                                      </p:to>
                                    </p:set>
                                  </p:childTnLst>
                                </p:cTn>
                              </p:par>
                            </p:childTnLst>
                          </p:cTn>
                        </p:par>
                      </p:childTnLst>
                    </p:cTn>
                  </p:par>
                  <p:par>
                    <p:cTn id="338" fill="hold">
                      <p:stCondLst>
                        <p:cond delay="indefinite"/>
                      </p:stCondLst>
                      <p:childTnLst>
                        <p:par>
                          <p:cTn id="339" fill="hold">
                            <p:stCondLst>
                              <p:cond delay="0"/>
                            </p:stCondLst>
                            <p:childTnLst>
                              <p:par>
                                <p:cTn id="340" nodeType="clickEffect" fill="hold" presetClass="entr" presetID="1">
                                  <p:stCondLst>
                                    <p:cond delay="0"/>
                                  </p:stCondLst>
                                  <p:childTnLst>
                                    <p:set>
                                      <p:cBhvr>
                                        <p:cTn id="341" dur="1" fill="hold">
                                          <p:stCondLst>
                                            <p:cond delay="0"/>
                                          </p:stCondLst>
                                        </p:cTn>
                                        <p:tgtEl>
                                          <p:spTgt spid="208">
                                            <p:txEl>
                                              <p:pRg st="5" end="5"/>
                                            </p:txEl>
                                          </p:spTgt>
                                        </p:tgtEl>
                                        <p:attrNameLst>
                                          <p:attrName>style.visibility</p:attrName>
                                        </p:attrNameLst>
                                      </p:cBhvr>
                                      <p:to>
                                        <p:strVal val="visible"/>
                                      </p:to>
                                    </p:set>
                                  </p:childTnLst>
                                </p:cTn>
                              </p:par>
                            </p:childTnLst>
                          </p:cTn>
                        </p:par>
                      </p:childTnLst>
                    </p:cTn>
                  </p:par>
                  <p:par>
                    <p:cTn id="342" fill="hold">
                      <p:stCondLst>
                        <p:cond delay="indefinite"/>
                      </p:stCondLst>
                      <p:childTnLst>
                        <p:par>
                          <p:cTn id="343" fill="hold">
                            <p:stCondLst>
                              <p:cond delay="0"/>
                            </p:stCondLst>
                            <p:childTnLst>
                              <p:par>
                                <p:cTn id="344" nodeType="clickEffect" fill="hold" presetClass="entr" presetID="1">
                                  <p:stCondLst>
                                    <p:cond delay="0"/>
                                  </p:stCondLst>
                                  <p:childTnLst>
                                    <p:set>
                                      <p:cBhvr>
                                        <p:cTn id="345" dur="1" fill="hold">
                                          <p:stCondLst>
                                            <p:cond delay="0"/>
                                          </p:stCondLst>
                                        </p:cTn>
                                        <p:tgtEl>
                                          <p:spTgt spid="208">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CustomShape 1"/>
          <p:cNvSpPr/>
          <p:nvPr/>
        </p:nvSpPr>
        <p:spPr>
          <a:xfrm>
            <a:off x="561960" y="9099720"/>
            <a:ext cx="1657080" cy="334440"/>
          </a:xfrm>
          <a:prstGeom prst="rect">
            <a:avLst/>
          </a:prstGeom>
          <a:noFill/>
          <a:ln w="12700">
            <a:noFill/>
          </a:ln>
        </p:spPr>
        <p:style>
          <a:lnRef idx="0"/>
          <a:fillRef idx="0"/>
          <a:effectRef idx="0"/>
          <a:fontRef idx="minor"/>
        </p:style>
        <p:txBody>
          <a:bodyPr lIns="45720" rIns="45720">
            <a:spAutoFit/>
          </a:bodyPr>
          <a:p>
            <a:pPr algn="ctr">
              <a:lnSpc>
                <a:spcPct val="100000"/>
              </a:lnSpc>
            </a:pPr>
            <a:r>
              <a:rPr b="0" lang="fr-FR" sz="1600" spc="-1" strike="noStrike">
                <a:solidFill>
                  <a:srgbClr val="000000"/>
                </a:solidFill>
                <a:latin typeface="Lato"/>
                <a:ea typeface="Lato"/>
              </a:rPr>
              <a:t>©</a:t>
            </a:r>
            <a:r>
              <a:rPr b="0" lang="fr-FR" sz="1000" spc="-1" strike="noStrike">
                <a:solidFill>
                  <a:srgbClr val="000000"/>
                </a:solidFill>
                <a:latin typeface="Lato"/>
                <a:ea typeface="Lato"/>
              </a:rPr>
              <a:t> Tous droits réservés</a:t>
            </a:r>
            <a:endParaRPr b="0" lang="fr-FR" sz="1000" spc="-1" strike="noStrike">
              <a:latin typeface="Arial"/>
            </a:endParaRPr>
          </a:p>
        </p:txBody>
      </p:sp>
      <p:pic>
        <p:nvPicPr>
          <p:cNvPr id="211" name="Image 1" descr=""/>
          <p:cNvPicPr/>
          <p:nvPr/>
        </p:nvPicPr>
        <p:blipFill>
          <a:blip r:embed="rId1"/>
          <a:stretch/>
        </p:blipFill>
        <p:spPr>
          <a:xfrm>
            <a:off x="13320" y="0"/>
            <a:ext cx="12986280" cy="9753120"/>
          </a:xfrm>
          <a:prstGeom prst="rect">
            <a:avLst/>
          </a:prstGeom>
          <a:ln w="0">
            <a:noFill/>
          </a:ln>
        </p:spPr>
      </p:pic>
      <p:sp>
        <p:nvSpPr>
          <p:cNvPr id="212" name="CustomShape 2"/>
          <p:cNvSpPr/>
          <p:nvPr/>
        </p:nvSpPr>
        <p:spPr>
          <a:xfrm>
            <a:off x="875520" y="3560400"/>
            <a:ext cx="11633760" cy="100476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1" lang="fr-FR" sz="6000" spc="-1" strike="noStrike">
                <a:solidFill>
                  <a:srgbClr val="000000"/>
                </a:solidFill>
                <a:latin typeface="Arial"/>
              </a:rPr>
              <a:t>Bon courage!</a:t>
            </a:r>
            <a:endParaRPr b="0" lang="fr-FR" sz="6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CustomShape 1"/>
          <p:cNvSpPr/>
          <p:nvPr/>
        </p:nvSpPr>
        <p:spPr>
          <a:xfrm>
            <a:off x="561960" y="9099720"/>
            <a:ext cx="1657080" cy="334440"/>
          </a:xfrm>
          <a:prstGeom prst="rect">
            <a:avLst/>
          </a:prstGeom>
          <a:noFill/>
          <a:ln w="12700">
            <a:noFill/>
          </a:ln>
        </p:spPr>
        <p:style>
          <a:lnRef idx="0"/>
          <a:fillRef idx="0"/>
          <a:effectRef idx="0"/>
          <a:fontRef idx="minor"/>
        </p:style>
        <p:txBody>
          <a:bodyPr lIns="45720" rIns="45720">
            <a:spAutoFit/>
          </a:bodyPr>
          <a:p>
            <a:pPr algn="ctr">
              <a:lnSpc>
                <a:spcPct val="100000"/>
              </a:lnSpc>
            </a:pPr>
            <a:r>
              <a:rPr b="0" lang="fr-FR" sz="1600" spc="-1" strike="noStrike">
                <a:solidFill>
                  <a:srgbClr val="000000"/>
                </a:solidFill>
                <a:latin typeface="Lato"/>
                <a:ea typeface="Lato"/>
              </a:rPr>
              <a:t>©</a:t>
            </a:r>
            <a:r>
              <a:rPr b="0" lang="fr-FR" sz="1000" spc="-1" strike="noStrike">
                <a:solidFill>
                  <a:srgbClr val="000000"/>
                </a:solidFill>
                <a:latin typeface="Lato"/>
                <a:ea typeface="Lato"/>
              </a:rPr>
              <a:t> Tous droits réservés</a:t>
            </a:r>
            <a:endParaRPr b="0" lang="fr-FR" sz="1000" spc="-1" strike="noStrike">
              <a:latin typeface="Arial"/>
            </a:endParaRPr>
          </a:p>
        </p:txBody>
      </p:sp>
      <p:pic>
        <p:nvPicPr>
          <p:cNvPr id="51" name="Image 1" descr=""/>
          <p:cNvPicPr/>
          <p:nvPr/>
        </p:nvPicPr>
        <p:blipFill>
          <a:blip r:embed="rId1"/>
          <a:stretch/>
        </p:blipFill>
        <p:spPr>
          <a:xfrm>
            <a:off x="5040" y="0"/>
            <a:ext cx="12986280" cy="9753120"/>
          </a:xfrm>
          <a:prstGeom prst="rect">
            <a:avLst/>
          </a:prstGeom>
          <a:ln w="0">
            <a:noFill/>
          </a:ln>
        </p:spPr>
      </p:pic>
      <p:sp>
        <p:nvSpPr>
          <p:cNvPr id="52" name="CustomShape 2"/>
          <p:cNvSpPr/>
          <p:nvPr/>
        </p:nvSpPr>
        <p:spPr>
          <a:xfrm>
            <a:off x="1248120" y="955440"/>
            <a:ext cx="9990360" cy="2460960"/>
          </a:xfrm>
          <a:prstGeom prst="rect">
            <a:avLst/>
          </a:prstGeom>
          <a:noFill/>
          <a:ln w="0">
            <a:noFill/>
          </a:ln>
        </p:spPr>
        <p:style>
          <a:lnRef idx="0"/>
          <a:fillRef idx="0"/>
          <a:effectRef idx="0"/>
          <a:fontRef idx="minor"/>
        </p:style>
        <p:txBody>
          <a:bodyPr>
            <a:normAutofit/>
          </a:bodyPr>
          <a:p>
            <a:pPr algn="just">
              <a:lnSpc>
                <a:spcPct val="90000"/>
              </a:lnSpc>
              <a:spcBef>
                <a:spcPts val="1103"/>
              </a:spcBef>
              <a:tabLst>
                <a:tab algn="l" pos="0"/>
              </a:tabLst>
            </a:pPr>
            <a:r>
              <a:rPr b="0" lang="en-US" sz="3600" spc="-1" strike="noStrike">
                <a:solidFill>
                  <a:srgbClr val="000000"/>
                </a:solidFill>
                <a:latin typeface="Arial"/>
              </a:rPr>
              <a:t>Ev@lang évaluera 3 compétences:</a:t>
            </a:r>
            <a:endParaRPr b="0" lang="fr-FR" sz="3600" spc="-1" strike="noStrike">
              <a:latin typeface="Arial"/>
            </a:endParaRPr>
          </a:p>
          <a:p>
            <a:pPr lvl="1" marL="756000" indent="-251640" algn="ctr">
              <a:lnSpc>
                <a:spcPct val="90000"/>
              </a:lnSpc>
              <a:spcBef>
                <a:spcPts val="550"/>
              </a:spcBef>
              <a:buClr>
                <a:srgbClr val="000000"/>
              </a:buClr>
              <a:buFont typeface="Arial"/>
              <a:buChar char="•"/>
              <a:tabLst>
                <a:tab algn="l" pos="0"/>
              </a:tabLst>
            </a:pPr>
            <a:r>
              <a:rPr b="0" lang="en-US" sz="3600" spc="-1" strike="noStrike">
                <a:solidFill>
                  <a:srgbClr val="000000"/>
                </a:solidFill>
                <a:latin typeface="Arial"/>
              </a:rPr>
              <a:t>Compréhension orale</a:t>
            </a:r>
            <a:endParaRPr b="0" lang="fr-FR" sz="3600" spc="-1" strike="noStrike">
              <a:latin typeface="Arial"/>
            </a:endParaRPr>
          </a:p>
          <a:p>
            <a:pPr lvl="1" marL="756000" indent="-251640" algn="ctr">
              <a:lnSpc>
                <a:spcPct val="90000"/>
              </a:lnSpc>
              <a:spcBef>
                <a:spcPts val="550"/>
              </a:spcBef>
              <a:buClr>
                <a:srgbClr val="000000"/>
              </a:buClr>
              <a:buFont typeface="Arial"/>
              <a:buChar char="•"/>
              <a:tabLst>
                <a:tab algn="l" pos="0"/>
              </a:tabLst>
            </a:pPr>
            <a:r>
              <a:rPr b="0" lang="en-US" sz="3600" spc="-1" strike="noStrike">
                <a:solidFill>
                  <a:srgbClr val="000000"/>
                </a:solidFill>
                <a:latin typeface="Arial"/>
              </a:rPr>
              <a:t>Grammaire et lexique</a:t>
            </a:r>
            <a:endParaRPr b="0" lang="fr-FR" sz="3600" spc="-1" strike="noStrike">
              <a:latin typeface="Arial"/>
            </a:endParaRPr>
          </a:p>
          <a:p>
            <a:pPr lvl="1" marL="756000" indent="-251640" algn="ctr">
              <a:lnSpc>
                <a:spcPct val="90000"/>
              </a:lnSpc>
              <a:spcBef>
                <a:spcPts val="550"/>
              </a:spcBef>
              <a:buClr>
                <a:srgbClr val="000000"/>
              </a:buClr>
              <a:buFont typeface="Arial"/>
              <a:buChar char="•"/>
              <a:tabLst>
                <a:tab algn="l" pos="0"/>
              </a:tabLst>
            </a:pPr>
            <a:r>
              <a:rPr b="0" lang="en-US" sz="3600" spc="-1" strike="noStrike">
                <a:solidFill>
                  <a:srgbClr val="000000"/>
                </a:solidFill>
                <a:latin typeface="Arial"/>
              </a:rPr>
              <a:t>Compréhension écrite</a:t>
            </a:r>
            <a:endParaRPr b="0" lang="fr-FR" sz="3600" spc="-1" strike="noStrike">
              <a:latin typeface="Arial"/>
            </a:endParaRPr>
          </a:p>
        </p:txBody>
      </p:sp>
      <p:graphicFrame>
        <p:nvGraphicFramePr>
          <p:cNvPr id="53" name="Table 3"/>
          <p:cNvGraphicFramePr/>
          <p:nvPr/>
        </p:nvGraphicFramePr>
        <p:xfrm>
          <a:off x="1926360" y="5492520"/>
          <a:ext cx="9143640" cy="2001240"/>
        </p:xfrm>
        <a:graphic>
          <a:graphicData uri="http://schemas.openxmlformats.org/drawingml/2006/table">
            <a:tbl>
              <a:tblPr/>
              <a:tblGrid>
                <a:gridCol w="1995840"/>
                <a:gridCol w="1803600"/>
                <a:gridCol w="1674000"/>
                <a:gridCol w="1839600"/>
                <a:gridCol w="1830600"/>
              </a:tblGrid>
              <a:tr h="1115280">
                <a:tc>
                  <a:txBody>
                    <a:bodyPr lIns="50760" rIns="50760" tIns="50760" bIns="50760" anchor="ctr">
                      <a:noAutofit/>
                    </a:bodyPr>
                    <a:p>
                      <a:pPr algn="ctr">
                        <a:lnSpc>
                          <a:spcPct val="100000"/>
                        </a:lnSpc>
                        <a:tabLst>
                          <a:tab algn="l" pos="1181160"/>
                        </a:tabLst>
                      </a:pPr>
                      <a:r>
                        <a:rPr b="0" lang="fr-FR" sz="3000" spc="-1" strike="noStrike">
                          <a:solidFill>
                            <a:srgbClr val="606060"/>
                          </a:solidFill>
                          <a:latin typeface="Gill Sans Light"/>
                          <a:ea typeface="Gill Sans Light"/>
                        </a:rPr>
                        <a:t>A1 non atteint</a:t>
                      </a:r>
                      <a:endParaRPr b="0" lang="fr-FR" sz="3000" spc="-1" strike="noStrike">
                        <a:latin typeface="Arial"/>
                      </a:endParaRPr>
                    </a:p>
                  </a:txBody>
                  <a:tcPr marL="50760" marR="50760">
                    <a:lnL w="12240">
                      <a:solidFill>
                        <a:srgbClr val="606060"/>
                      </a:solidFill>
                    </a:lnL>
                    <a:lnR w="12240">
                      <a:solidFill>
                        <a:srgbClr val="606060"/>
                      </a:solidFill>
                    </a:lnR>
                    <a:lnT w="12240">
                      <a:solidFill>
                        <a:srgbClr val="606060"/>
                      </a:solidFill>
                    </a:lnT>
                    <a:lnB w="12240">
                      <a:solidFill>
                        <a:srgbClr val="000000"/>
                      </a:solidFill>
                    </a:lnB>
                    <a:solidFill>
                      <a:srgbClr val="fdf9ed"/>
                    </a:solidFill>
                  </a:tcPr>
                </a:tc>
                <a:tc>
                  <a:txBody>
                    <a:bodyPr lIns="50760" rIns="50760" tIns="50760" bIns="50760" anchor="ctr">
                      <a:noAutofit/>
                    </a:bodyPr>
                    <a:p>
                      <a:pPr algn="ctr">
                        <a:lnSpc>
                          <a:spcPct val="100000"/>
                        </a:lnSpc>
                        <a:tabLst>
                          <a:tab algn="l" pos="1181160"/>
                        </a:tabLst>
                      </a:pPr>
                      <a:r>
                        <a:rPr b="0" lang="fr-FR" sz="3000" spc="-1" strike="noStrike">
                          <a:solidFill>
                            <a:srgbClr val="606060"/>
                          </a:solidFill>
                          <a:latin typeface="Gill Sans Light"/>
                          <a:ea typeface="Gill Sans Light"/>
                        </a:rPr>
                        <a:t>A1</a:t>
                      </a:r>
                      <a:endParaRPr b="0" lang="fr-FR" sz="3000" spc="-1" strike="noStrike">
                        <a:latin typeface="Arial"/>
                      </a:endParaRPr>
                    </a:p>
                  </a:txBody>
                  <a:tcPr marL="50760" marR="50760">
                    <a:lnL w="12240">
                      <a:solidFill>
                        <a:srgbClr val="606060"/>
                      </a:solidFill>
                    </a:lnL>
                    <a:lnR w="12240">
                      <a:solidFill>
                        <a:srgbClr val="606060"/>
                      </a:solidFill>
                    </a:lnR>
                    <a:lnT w="12240">
                      <a:solidFill>
                        <a:srgbClr val="606060"/>
                      </a:solidFill>
                    </a:lnT>
                    <a:lnB w="12240">
                      <a:solidFill>
                        <a:srgbClr val="606060"/>
                      </a:solidFill>
                    </a:lnB>
                    <a:solidFill>
                      <a:srgbClr val="fdf9ed"/>
                    </a:solidFill>
                  </a:tcPr>
                </a:tc>
                <a:tc>
                  <a:txBody>
                    <a:bodyPr lIns="50760" rIns="50760" tIns="50760" bIns="50760" anchor="ctr">
                      <a:noAutofit/>
                    </a:bodyPr>
                    <a:p>
                      <a:pPr algn="ctr">
                        <a:lnSpc>
                          <a:spcPct val="100000"/>
                        </a:lnSpc>
                        <a:tabLst>
                          <a:tab algn="l" pos="1181160"/>
                        </a:tabLst>
                      </a:pPr>
                      <a:r>
                        <a:rPr b="0" lang="fr-FR" sz="3000" spc="-1" strike="noStrike">
                          <a:solidFill>
                            <a:srgbClr val="606060"/>
                          </a:solidFill>
                          <a:latin typeface="Gill Sans Light"/>
                          <a:ea typeface="Gill Sans Light"/>
                        </a:rPr>
                        <a:t>A2</a:t>
                      </a:r>
                      <a:endParaRPr b="0" lang="fr-FR" sz="3000" spc="-1" strike="noStrike">
                        <a:latin typeface="Arial"/>
                      </a:endParaRPr>
                    </a:p>
                  </a:txBody>
                  <a:tcPr marL="50760" marR="50760">
                    <a:lnL w="12240">
                      <a:solidFill>
                        <a:srgbClr val="606060"/>
                      </a:solidFill>
                    </a:lnL>
                    <a:lnR w="12240">
                      <a:solidFill>
                        <a:srgbClr val="606060"/>
                      </a:solidFill>
                    </a:lnR>
                    <a:lnT w="12240">
                      <a:solidFill>
                        <a:srgbClr val="606060"/>
                      </a:solidFill>
                    </a:lnT>
                    <a:lnB w="12240">
                      <a:solidFill>
                        <a:srgbClr val="606060"/>
                      </a:solidFill>
                    </a:lnB>
                    <a:solidFill>
                      <a:srgbClr val="fdf9ed"/>
                    </a:solidFill>
                  </a:tcPr>
                </a:tc>
                <a:tc>
                  <a:txBody>
                    <a:bodyPr lIns="50760" rIns="50760" tIns="50760" bIns="50760" anchor="ctr">
                      <a:noAutofit/>
                    </a:bodyPr>
                    <a:p>
                      <a:pPr algn="ctr">
                        <a:lnSpc>
                          <a:spcPct val="100000"/>
                        </a:lnSpc>
                        <a:tabLst>
                          <a:tab algn="l" pos="1181160"/>
                        </a:tabLst>
                      </a:pPr>
                      <a:r>
                        <a:rPr b="0" lang="fr-FR" sz="3000" spc="-1" strike="noStrike">
                          <a:solidFill>
                            <a:srgbClr val="606060"/>
                          </a:solidFill>
                          <a:latin typeface="Gill Sans Light"/>
                          <a:ea typeface="Gill Sans Light"/>
                        </a:rPr>
                        <a:t>B1</a:t>
                      </a:r>
                      <a:endParaRPr b="0" lang="fr-FR" sz="3000" spc="-1" strike="noStrike">
                        <a:latin typeface="Arial"/>
                      </a:endParaRPr>
                    </a:p>
                  </a:txBody>
                  <a:tcPr marL="50760" marR="50760">
                    <a:lnL w="12240">
                      <a:solidFill>
                        <a:srgbClr val="606060"/>
                      </a:solidFill>
                    </a:lnL>
                    <a:lnR w="12240">
                      <a:solidFill>
                        <a:srgbClr val="606060"/>
                      </a:solidFill>
                    </a:lnR>
                    <a:lnT w="12240">
                      <a:solidFill>
                        <a:srgbClr val="606060"/>
                      </a:solidFill>
                    </a:lnT>
                    <a:lnB w="12240">
                      <a:solidFill>
                        <a:srgbClr val="606060"/>
                      </a:solidFill>
                    </a:lnB>
                    <a:solidFill>
                      <a:srgbClr val="fdf9ed"/>
                    </a:solidFill>
                  </a:tcPr>
                </a:tc>
                <a:tc>
                  <a:txBody>
                    <a:bodyPr lIns="50760" rIns="50760" tIns="50760" bIns="50760" anchor="ctr">
                      <a:noAutofit/>
                    </a:bodyPr>
                    <a:p>
                      <a:pPr algn="ctr">
                        <a:lnSpc>
                          <a:spcPct val="100000"/>
                        </a:lnSpc>
                        <a:tabLst>
                          <a:tab algn="l" pos="1181160"/>
                        </a:tabLst>
                      </a:pPr>
                      <a:r>
                        <a:rPr b="0" lang="fr-FR" sz="3000" spc="-1" strike="noStrike">
                          <a:solidFill>
                            <a:srgbClr val="606060"/>
                          </a:solidFill>
                          <a:latin typeface="Gill Sans Light"/>
                          <a:ea typeface="Gill Sans Light"/>
                        </a:rPr>
                        <a:t>Au-delà de B1</a:t>
                      </a:r>
                      <a:endParaRPr b="0" lang="fr-FR" sz="3000" spc="-1" strike="noStrike">
                        <a:latin typeface="Arial"/>
                      </a:endParaRPr>
                    </a:p>
                  </a:txBody>
                  <a:tcPr marL="50760" marR="50760">
                    <a:lnL w="12240">
                      <a:solidFill>
                        <a:srgbClr val="606060"/>
                      </a:solidFill>
                    </a:lnL>
                    <a:lnR w="12240">
                      <a:solidFill>
                        <a:srgbClr val="606060"/>
                      </a:solidFill>
                    </a:lnR>
                    <a:lnT w="12240">
                      <a:solidFill>
                        <a:srgbClr val="606060"/>
                      </a:solidFill>
                    </a:lnT>
                    <a:lnB w="12240">
                      <a:solidFill>
                        <a:srgbClr val="000000"/>
                      </a:solidFill>
                    </a:lnB>
                    <a:solidFill>
                      <a:srgbClr val="fdf9ed"/>
                    </a:solidFill>
                  </a:tcPr>
                </a:tc>
              </a:tr>
              <a:tr h="885960">
                <a:tc>
                  <a:tcPr marL="50760" marR="50760">
                    <a:lnL w="12240">
                      <a:noFill/>
                    </a:lnL>
                    <a:lnR w="12240">
                      <a:solidFill>
                        <a:srgbClr val="000000"/>
                      </a:solidFill>
                    </a:lnR>
                    <a:lnT w="12240">
                      <a:solidFill>
                        <a:srgbClr val="000000"/>
                      </a:solidFill>
                    </a:lnT>
                    <a:lnB w="12240">
                      <a:noFill/>
                    </a:lnB>
                    <a:noFill/>
                  </a:tcPr>
                </a:tc>
                <a:tc>
                  <a:txBody>
                    <a:bodyPr lIns="50760" rIns="50760" tIns="50760" bIns="50760" anchor="ctr">
                      <a:noAutofit/>
                    </a:bodyPr>
                    <a:p>
                      <a:pPr algn="ctr">
                        <a:lnSpc>
                          <a:spcPct val="100000"/>
                        </a:lnSpc>
                        <a:tabLst>
                          <a:tab algn="l" pos="1181160"/>
                        </a:tabLst>
                      </a:pPr>
                      <a:r>
                        <a:rPr b="0" lang="fr-FR" sz="3000" spc="-1" strike="noStrike">
                          <a:solidFill>
                            <a:srgbClr val="606060"/>
                          </a:solidFill>
                          <a:latin typeface="Gill Sans Light"/>
                          <a:ea typeface="Gill Sans Light"/>
                        </a:rPr>
                        <a:t>A1+</a:t>
                      </a:r>
                      <a:endParaRPr b="0" lang="fr-FR" sz="3000" spc="-1" strike="noStrike">
                        <a:latin typeface="Arial"/>
                      </a:endParaRPr>
                    </a:p>
                  </a:txBody>
                  <a:tcPr marL="50760" marR="50760">
                    <a:lnL w="12240">
                      <a:solidFill>
                        <a:srgbClr val="000000"/>
                      </a:solidFill>
                    </a:lnL>
                    <a:lnR w="12240">
                      <a:solidFill>
                        <a:srgbClr val="606060"/>
                      </a:solidFill>
                    </a:lnR>
                    <a:lnT w="12240">
                      <a:solidFill>
                        <a:srgbClr val="606060"/>
                      </a:solidFill>
                    </a:lnT>
                    <a:lnB w="12240">
                      <a:solidFill>
                        <a:srgbClr val="606060"/>
                      </a:solidFill>
                    </a:lnB>
                    <a:solidFill>
                      <a:srgbClr val="fdf9ed"/>
                    </a:solidFill>
                  </a:tcPr>
                </a:tc>
                <a:tc>
                  <a:txBody>
                    <a:bodyPr lIns="50760" rIns="50760" tIns="50760" bIns="50760" anchor="ctr">
                      <a:noAutofit/>
                    </a:bodyPr>
                    <a:p>
                      <a:pPr algn="ctr">
                        <a:lnSpc>
                          <a:spcPct val="100000"/>
                        </a:lnSpc>
                        <a:tabLst>
                          <a:tab algn="l" pos="1181160"/>
                        </a:tabLst>
                      </a:pPr>
                      <a:r>
                        <a:rPr b="0" lang="fr-FR" sz="3000" spc="-1" strike="noStrike">
                          <a:solidFill>
                            <a:srgbClr val="606060"/>
                          </a:solidFill>
                          <a:latin typeface="Gill Sans Light"/>
                          <a:ea typeface="Gill Sans Light"/>
                        </a:rPr>
                        <a:t>A2+</a:t>
                      </a:r>
                      <a:endParaRPr b="0" lang="fr-FR" sz="3000" spc="-1" strike="noStrike">
                        <a:latin typeface="Arial"/>
                      </a:endParaRPr>
                    </a:p>
                  </a:txBody>
                  <a:tcPr marL="50760" marR="50760">
                    <a:lnL w="12240">
                      <a:solidFill>
                        <a:srgbClr val="606060"/>
                      </a:solidFill>
                    </a:lnL>
                    <a:lnR w="12240">
                      <a:solidFill>
                        <a:srgbClr val="606060"/>
                      </a:solidFill>
                    </a:lnR>
                    <a:lnT w="12240">
                      <a:solidFill>
                        <a:srgbClr val="606060"/>
                      </a:solidFill>
                    </a:lnT>
                    <a:lnB w="12240">
                      <a:solidFill>
                        <a:srgbClr val="606060"/>
                      </a:solidFill>
                    </a:lnB>
                    <a:solidFill>
                      <a:srgbClr val="fdf9ed"/>
                    </a:solidFill>
                  </a:tcPr>
                </a:tc>
                <a:tc>
                  <a:txBody>
                    <a:bodyPr lIns="50760" rIns="50760" tIns="50760" bIns="50760" anchor="ctr">
                      <a:noAutofit/>
                    </a:bodyPr>
                    <a:p>
                      <a:pPr algn="ctr">
                        <a:lnSpc>
                          <a:spcPct val="100000"/>
                        </a:lnSpc>
                        <a:tabLst>
                          <a:tab algn="l" pos="1181160"/>
                        </a:tabLst>
                      </a:pPr>
                      <a:r>
                        <a:rPr b="0" lang="fr-FR" sz="3000" spc="-1" strike="noStrike">
                          <a:solidFill>
                            <a:srgbClr val="606060"/>
                          </a:solidFill>
                          <a:latin typeface="Gill Sans Light"/>
                          <a:ea typeface="Gill Sans Light"/>
                        </a:rPr>
                        <a:t>B1+</a:t>
                      </a:r>
                      <a:endParaRPr b="0" lang="fr-FR" sz="3000" spc="-1" strike="noStrike">
                        <a:latin typeface="Arial"/>
                      </a:endParaRPr>
                    </a:p>
                  </a:txBody>
                  <a:tcPr marL="50760" marR="50760">
                    <a:lnL w="12240">
                      <a:solidFill>
                        <a:srgbClr val="606060"/>
                      </a:solidFill>
                    </a:lnL>
                    <a:lnR w="12240">
                      <a:solidFill>
                        <a:srgbClr val="000000"/>
                      </a:solidFill>
                    </a:lnR>
                    <a:lnT w="12240">
                      <a:solidFill>
                        <a:srgbClr val="606060"/>
                      </a:solidFill>
                    </a:lnT>
                    <a:lnB w="12240">
                      <a:solidFill>
                        <a:srgbClr val="606060"/>
                      </a:solidFill>
                    </a:lnB>
                    <a:solidFill>
                      <a:srgbClr val="fdf9ed"/>
                    </a:solidFill>
                  </a:tcPr>
                </a:tc>
                <a:tc>
                  <a:tcPr marL="50760" marR="50760">
                    <a:lnL w="12240">
                      <a:solidFill>
                        <a:srgbClr val="000000"/>
                      </a:solidFill>
                    </a:lnL>
                    <a:lnR w="12240">
                      <a:noFill/>
                    </a:lnR>
                    <a:lnT w="12240">
                      <a:solidFill>
                        <a:srgbClr val="000000"/>
                      </a:solidFill>
                    </a:lnT>
                    <a:lnB w="12240">
                      <a:noFill/>
                    </a:lnB>
                    <a:noFill/>
                  </a:tcPr>
                </a:tc>
              </a:tr>
            </a:tbl>
          </a:graphicData>
        </a:graphic>
      </p:graphicFrame>
      <p:sp>
        <p:nvSpPr>
          <p:cNvPr id="54" name="CustomShape 4"/>
          <p:cNvSpPr/>
          <p:nvPr/>
        </p:nvSpPr>
        <p:spPr>
          <a:xfrm>
            <a:off x="1248120" y="4205160"/>
            <a:ext cx="10500120" cy="968040"/>
          </a:xfrm>
          <a:prstGeom prst="rect">
            <a:avLst/>
          </a:prstGeom>
          <a:noFill/>
          <a:ln w="0">
            <a:noFill/>
          </a:ln>
        </p:spPr>
        <p:style>
          <a:lnRef idx="0"/>
          <a:fillRef idx="0"/>
          <a:effectRef idx="0"/>
          <a:fontRef idx="minor"/>
        </p:style>
        <p:txBody>
          <a:bodyPr>
            <a:normAutofit/>
          </a:bodyPr>
          <a:p>
            <a:pPr algn="just">
              <a:lnSpc>
                <a:spcPct val="90000"/>
              </a:lnSpc>
              <a:spcBef>
                <a:spcPts val="1103"/>
              </a:spcBef>
              <a:tabLst>
                <a:tab algn="l" pos="0"/>
              </a:tabLst>
            </a:pPr>
            <a:r>
              <a:rPr b="0" lang="en-US" sz="3600" spc="-1" strike="noStrike">
                <a:solidFill>
                  <a:srgbClr val="000000"/>
                </a:solidFill>
                <a:latin typeface="Arial"/>
              </a:rPr>
              <a:t>Ev@lang déterminera votre niveau parmi ceux-ci:</a:t>
            </a:r>
            <a:endParaRPr b="0" lang="fr-FR" sz="36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CustomShape 1"/>
          <p:cNvSpPr/>
          <p:nvPr/>
        </p:nvSpPr>
        <p:spPr>
          <a:xfrm>
            <a:off x="561960" y="9099720"/>
            <a:ext cx="1657080" cy="334440"/>
          </a:xfrm>
          <a:prstGeom prst="rect">
            <a:avLst/>
          </a:prstGeom>
          <a:noFill/>
          <a:ln w="12700">
            <a:noFill/>
          </a:ln>
        </p:spPr>
        <p:style>
          <a:lnRef idx="0"/>
          <a:fillRef idx="0"/>
          <a:effectRef idx="0"/>
          <a:fontRef idx="minor"/>
        </p:style>
        <p:txBody>
          <a:bodyPr lIns="45720" rIns="45720">
            <a:spAutoFit/>
          </a:bodyPr>
          <a:p>
            <a:pPr algn="ctr">
              <a:lnSpc>
                <a:spcPct val="100000"/>
              </a:lnSpc>
            </a:pPr>
            <a:r>
              <a:rPr b="0" lang="fr-FR" sz="1600" spc="-1" strike="noStrike">
                <a:solidFill>
                  <a:srgbClr val="000000"/>
                </a:solidFill>
                <a:latin typeface="Lato"/>
                <a:ea typeface="Lato"/>
              </a:rPr>
              <a:t>©</a:t>
            </a:r>
            <a:r>
              <a:rPr b="0" lang="fr-FR" sz="1000" spc="-1" strike="noStrike">
                <a:solidFill>
                  <a:srgbClr val="000000"/>
                </a:solidFill>
                <a:latin typeface="Lato"/>
                <a:ea typeface="Lato"/>
              </a:rPr>
              <a:t> Tous droits réservés</a:t>
            </a:r>
            <a:endParaRPr b="0" lang="fr-FR" sz="1000" spc="-1" strike="noStrike">
              <a:latin typeface="Arial"/>
            </a:endParaRPr>
          </a:p>
        </p:txBody>
      </p:sp>
      <p:pic>
        <p:nvPicPr>
          <p:cNvPr id="56" name="Image 1" descr=""/>
          <p:cNvPicPr/>
          <p:nvPr/>
        </p:nvPicPr>
        <p:blipFill>
          <a:blip r:embed="rId1"/>
          <a:stretch/>
        </p:blipFill>
        <p:spPr>
          <a:xfrm>
            <a:off x="5040" y="0"/>
            <a:ext cx="12986280" cy="9753120"/>
          </a:xfrm>
          <a:prstGeom prst="rect">
            <a:avLst/>
          </a:prstGeom>
          <a:ln w="0">
            <a:noFill/>
          </a:ln>
        </p:spPr>
      </p:pic>
      <p:sp>
        <p:nvSpPr>
          <p:cNvPr id="57" name="CustomShape 2"/>
          <p:cNvSpPr/>
          <p:nvPr/>
        </p:nvSpPr>
        <p:spPr>
          <a:xfrm>
            <a:off x="2794320" y="3047040"/>
            <a:ext cx="8844480" cy="2959920"/>
          </a:xfrm>
          <a:prstGeom prst="rect">
            <a:avLst/>
          </a:prstGeom>
          <a:noFill/>
          <a:ln w="0">
            <a:noFill/>
          </a:ln>
        </p:spPr>
        <p:style>
          <a:lnRef idx="0"/>
          <a:fillRef idx="0"/>
          <a:effectRef idx="0"/>
          <a:fontRef idx="minor"/>
        </p:style>
        <p:txBody>
          <a:bodyPr>
            <a:normAutofit/>
          </a:bodyPr>
          <a:p>
            <a:pPr algn="just">
              <a:lnSpc>
                <a:spcPct val="90000"/>
              </a:lnSpc>
              <a:spcBef>
                <a:spcPts val="1103"/>
              </a:spcBef>
              <a:tabLst>
                <a:tab algn="l" pos="0"/>
              </a:tabLst>
            </a:pPr>
            <a:r>
              <a:rPr b="1" lang="fr-FR" sz="3200" spc="-1" strike="noStrike">
                <a:solidFill>
                  <a:srgbClr val="000000"/>
                </a:solidFill>
                <a:latin typeface="Arial"/>
              </a:rPr>
              <a:t>Ev@lang est un test de positionnement:</a:t>
            </a:r>
            <a:endParaRPr b="0" lang="fr-FR" sz="3200" spc="-1" strike="noStrike">
              <a:latin typeface="Arial"/>
            </a:endParaRPr>
          </a:p>
          <a:p>
            <a:pPr lvl="1" marL="756000" indent="-251640" algn="just">
              <a:lnSpc>
                <a:spcPct val="90000"/>
              </a:lnSpc>
              <a:spcBef>
                <a:spcPts val="550"/>
              </a:spcBef>
              <a:buClr>
                <a:srgbClr val="000000"/>
              </a:buClr>
              <a:buFont typeface="Arial"/>
              <a:buChar char="•"/>
              <a:tabLst>
                <a:tab algn="l" pos="0"/>
              </a:tabLst>
            </a:pPr>
            <a:r>
              <a:rPr b="0" lang="fr-FR" sz="3200" spc="-1" strike="noStrike">
                <a:solidFill>
                  <a:srgbClr val="000000"/>
                </a:solidFill>
                <a:latin typeface="Arial"/>
              </a:rPr>
              <a:t>100% </a:t>
            </a:r>
            <a:r>
              <a:rPr b="0" lang="fr-FR" sz="3200" spc="-1" strike="noStrike" u="sng">
                <a:solidFill>
                  <a:srgbClr val="000000"/>
                </a:solidFill>
                <a:uFillTx/>
                <a:latin typeface="Arial"/>
              </a:rPr>
              <a:t>en ligne</a:t>
            </a:r>
            <a:r>
              <a:rPr b="0" lang="fr-FR" sz="3200" spc="-1" strike="noStrike">
                <a:solidFill>
                  <a:srgbClr val="000000"/>
                </a:solidFill>
                <a:latin typeface="Arial"/>
              </a:rPr>
              <a:t> (avec un code), </a:t>
            </a:r>
            <a:endParaRPr b="0" lang="fr-FR" sz="3200" spc="-1" strike="noStrike">
              <a:latin typeface="Arial"/>
            </a:endParaRPr>
          </a:p>
          <a:p>
            <a:pPr lvl="1" marL="756000" indent="-251640" algn="just">
              <a:lnSpc>
                <a:spcPct val="90000"/>
              </a:lnSpc>
              <a:spcBef>
                <a:spcPts val="550"/>
              </a:spcBef>
              <a:buClr>
                <a:srgbClr val="000000"/>
              </a:buClr>
              <a:buFont typeface="Arial"/>
              <a:buChar char="•"/>
              <a:tabLst>
                <a:tab algn="l" pos="0"/>
              </a:tabLst>
            </a:pPr>
            <a:r>
              <a:rPr b="0" lang="fr-FR" sz="3200" spc="-1" strike="noStrike">
                <a:solidFill>
                  <a:srgbClr val="000000"/>
                </a:solidFill>
                <a:latin typeface="Arial"/>
              </a:rPr>
              <a:t>sur </a:t>
            </a:r>
            <a:r>
              <a:rPr b="1" lang="fr-FR" sz="3200" spc="-1" strike="noStrike">
                <a:solidFill>
                  <a:srgbClr val="000000"/>
                </a:solidFill>
                <a:latin typeface="Arial"/>
              </a:rPr>
              <a:t>ordinateur</a:t>
            </a:r>
            <a:r>
              <a:rPr b="0" lang="fr-FR" sz="3200" spc="-1" strike="noStrike">
                <a:solidFill>
                  <a:srgbClr val="000000"/>
                </a:solidFill>
                <a:latin typeface="Arial"/>
              </a:rPr>
              <a:t> ou tablette,</a:t>
            </a:r>
            <a:endParaRPr b="0" lang="fr-FR" sz="3200" spc="-1" strike="noStrike">
              <a:latin typeface="Arial"/>
            </a:endParaRPr>
          </a:p>
          <a:p>
            <a:pPr lvl="1" marL="756000" indent="-251640" algn="just">
              <a:lnSpc>
                <a:spcPct val="90000"/>
              </a:lnSpc>
              <a:spcBef>
                <a:spcPts val="550"/>
              </a:spcBef>
              <a:buClr>
                <a:srgbClr val="000000"/>
              </a:buClr>
              <a:buFont typeface="Arial"/>
              <a:buChar char="•"/>
              <a:tabLst>
                <a:tab algn="l" pos="0"/>
              </a:tabLst>
            </a:pPr>
            <a:r>
              <a:rPr b="0" lang="fr-FR" sz="3200" spc="-1" strike="noStrike">
                <a:solidFill>
                  <a:srgbClr val="000000"/>
                </a:solidFill>
                <a:latin typeface="Arial"/>
              </a:rPr>
              <a:t>à réaliser avec un casque audio..</a:t>
            </a:r>
            <a:endParaRPr b="0" lang="fr-FR" sz="3200" spc="-1" strike="noStrike">
              <a:latin typeface="Arial"/>
            </a:endParaRPr>
          </a:p>
          <a:p>
            <a:pPr algn="just">
              <a:lnSpc>
                <a:spcPct val="90000"/>
              </a:lnSpc>
              <a:spcBef>
                <a:spcPts val="1103"/>
              </a:spcBef>
              <a:tabLst>
                <a:tab algn="l" pos="0"/>
              </a:tabLst>
            </a:pPr>
            <a:endParaRPr b="0" lang="fr-FR" sz="3200" spc="-1" strike="noStrike">
              <a:latin typeface="Arial"/>
            </a:endParaRPr>
          </a:p>
          <a:p>
            <a:pPr>
              <a:lnSpc>
                <a:spcPct val="90000"/>
              </a:lnSpc>
              <a:spcBef>
                <a:spcPts val="1103"/>
              </a:spcBef>
              <a:tabLst>
                <a:tab algn="l" pos="0"/>
              </a:tabLst>
            </a:pPr>
            <a:endParaRPr b="0" lang="fr-FR" sz="3200" spc="-1" strike="noStrike">
              <a:latin typeface="Arial"/>
            </a:endParaRPr>
          </a:p>
          <a:p>
            <a:pPr>
              <a:lnSpc>
                <a:spcPct val="90000"/>
              </a:lnSpc>
              <a:spcBef>
                <a:spcPts val="1103"/>
              </a:spcBef>
              <a:tabLst>
                <a:tab algn="l" pos="0"/>
              </a:tabLst>
            </a:pPr>
            <a:endParaRPr b="0" lang="fr-FR" sz="3200" spc="-1" strike="noStrike">
              <a:latin typeface="Arial"/>
            </a:endParaRPr>
          </a:p>
        </p:txBody>
      </p:sp>
      <p:pic>
        <p:nvPicPr>
          <p:cNvPr id="58" name="Picture 2" descr="Music headphones icon — Vetores de Stock © branchecarica ..."/>
          <p:cNvPicPr/>
          <p:nvPr/>
        </p:nvPicPr>
        <p:blipFill>
          <a:blip r:embed="rId2"/>
          <a:stretch/>
        </p:blipFill>
        <p:spPr>
          <a:xfrm rot="20722800">
            <a:off x="726480" y="1210680"/>
            <a:ext cx="1855800" cy="2104920"/>
          </a:xfrm>
          <a:prstGeom prst="rect">
            <a:avLst/>
          </a:prstGeom>
          <a:ln w="0">
            <a:noFill/>
          </a:ln>
        </p:spPr>
      </p:pic>
      <p:pic>
        <p:nvPicPr>
          <p:cNvPr id="59" name="Picture 4" descr=""/>
          <p:cNvPicPr/>
          <p:nvPr/>
        </p:nvPicPr>
        <p:blipFill>
          <a:blip r:embed="rId3"/>
          <a:stretch/>
        </p:blipFill>
        <p:spPr>
          <a:xfrm rot="399600">
            <a:off x="9267120" y="4429080"/>
            <a:ext cx="2953800" cy="2542320"/>
          </a:xfrm>
          <a:prstGeom prst="rect">
            <a:avLst/>
          </a:prstGeom>
          <a:ln w="0">
            <a:noFill/>
          </a:ln>
        </p:spPr>
      </p:pic>
    </p:spTree>
  </p:cSld>
  <mc:AlternateContent>
    <mc:Choice Requires="p14">
      <p:transition spd="med" p14:dur="700">
        <p:fade/>
      </p:transition>
    </mc:Choice>
    <mc:Fallback>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5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CustomShape 1"/>
          <p:cNvSpPr/>
          <p:nvPr/>
        </p:nvSpPr>
        <p:spPr>
          <a:xfrm>
            <a:off x="561960" y="9099720"/>
            <a:ext cx="1657080" cy="334440"/>
          </a:xfrm>
          <a:prstGeom prst="rect">
            <a:avLst/>
          </a:prstGeom>
          <a:noFill/>
          <a:ln w="12700">
            <a:noFill/>
          </a:ln>
        </p:spPr>
        <p:style>
          <a:lnRef idx="0"/>
          <a:fillRef idx="0"/>
          <a:effectRef idx="0"/>
          <a:fontRef idx="minor"/>
        </p:style>
        <p:txBody>
          <a:bodyPr lIns="45720" rIns="45720">
            <a:spAutoFit/>
          </a:bodyPr>
          <a:p>
            <a:pPr algn="ctr">
              <a:lnSpc>
                <a:spcPct val="100000"/>
              </a:lnSpc>
            </a:pPr>
            <a:r>
              <a:rPr b="0" lang="fr-FR" sz="1600" spc="-1" strike="noStrike">
                <a:solidFill>
                  <a:srgbClr val="000000"/>
                </a:solidFill>
                <a:latin typeface="Lato"/>
                <a:ea typeface="Lato"/>
              </a:rPr>
              <a:t>©</a:t>
            </a:r>
            <a:r>
              <a:rPr b="0" lang="fr-FR" sz="1000" spc="-1" strike="noStrike">
                <a:solidFill>
                  <a:srgbClr val="000000"/>
                </a:solidFill>
                <a:latin typeface="Lato"/>
                <a:ea typeface="Lato"/>
              </a:rPr>
              <a:t> Tous droits réservés</a:t>
            </a:r>
            <a:endParaRPr b="0" lang="fr-FR" sz="1000" spc="-1" strike="noStrike">
              <a:latin typeface="Arial"/>
            </a:endParaRPr>
          </a:p>
        </p:txBody>
      </p:sp>
      <p:pic>
        <p:nvPicPr>
          <p:cNvPr id="61" name="Image 1" descr=""/>
          <p:cNvPicPr/>
          <p:nvPr/>
        </p:nvPicPr>
        <p:blipFill>
          <a:blip r:embed="rId1"/>
          <a:stretch/>
        </p:blipFill>
        <p:spPr>
          <a:xfrm>
            <a:off x="5040" y="0"/>
            <a:ext cx="12986280" cy="9753120"/>
          </a:xfrm>
          <a:prstGeom prst="rect">
            <a:avLst/>
          </a:prstGeom>
          <a:ln w="0">
            <a:noFill/>
          </a:ln>
        </p:spPr>
      </p:pic>
      <p:sp>
        <p:nvSpPr>
          <p:cNvPr id="62" name="CustomShape 2"/>
          <p:cNvSpPr/>
          <p:nvPr/>
        </p:nvSpPr>
        <p:spPr>
          <a:xfrm>
            <a:off x="1856160" y="1627200"/>
            <a:ext cx="7039440" cy="1461240"/>
          </a:xfrm>
          <a:prstGeom prst="rect">
            <a:avLst/>
          </a:prstGeom>
          <a:noFill/>
          <a:ln w="0">
            <a:noFill/>
          </a:ln>
        </p:spPr>
        <p:style>
          <a:lnRef idx="0"/>
          <a:fillRef idx="0"/>
          <a:effectRef idx="0"/>
          <a:fontRef idx="minor"/>
        </p:style>
        <p:txBody>
          <a:bodyPr lIns="90000" rIns="90000" tIns="45000" bIns="45000">
            <a:spAutoFit/>
          </a:bodyPr>
          <a:p>
            <a:pPr>
              <a:lnSpc>
                <a:spcPct val="150000"/>
              </a:lnSpc>
            </a:pPr>
            <a:r>
              <a:rPr b="1" lang="fr-FR" sz="3200" spc="-1" strike="noStrike">
                <a:solidFill>
                  <a:srgbClr val="000000"/>
                </a:solidFill>
                <a:latin typeface="Arial"/>
              </a:rPr>
              <a:t>Le test est chronométré :</a:t>
            </a:r>
            <a:endParaRPr b="0" lang="fr-FR" sz="3200" spc="-1" strike="noStrike">
              <a:latin typeface="Arial"/>
            </a:endParaRPr>
          </a:p>
          <a:p>
            <a:pPr marL="457200" indent="-456840">
              <a:lnSpc>
                <a:spcPct val="150000"/>
              </a:lnSpc>
              <a:buClr>
                <a:srgbClr val="000000"/>
              </a:buClr>
              <a:buFont typeface="Arial"/>
              <a:buChar char="•"/>
            </a:pPr>
            <a:r>
              <a:rPr b="0" lang="fr-FR" sz="2800" spc="-1" strike="noStrike">
                <a:solidFill>
                  <a:srgbClr val="000000"/>
                </a:solidFill>
                <a:latin typeface="Arial"/>
              </a:rPr>
              <a:t>	</a:t>
            </a:r>
            <a:r>
              <a:rPr b="0" lang="fr-FR" sz="2800" spc="-1" strike="noStrike">
                <a:solidFill>
                  <a:srgbClr val="000000"/>
                </a:solidFill>
                <a:latin typeface="Arial"/>
              </a:rPr>
              <a:t>Durée moyenne du test: 30 minutes</a:t>
            </a:r>
            <a:endParaRPr b="0" lang="fr-FR" sz="2800" spc="-1" strike="noStrike">
              <a:latin typeface="Arial"/>
            </a:endParaRPr>
          </a:p>
        </p:txBody>
      </p:sp>
      <p:pic>
        <p:nvPicPr>
          <p:cNvPr id="63" name="Image 4" descr=""/>
          <p:cNvPicPr/>
          <p:nvPr/>
        </p:nvPicPr>
        <p:blipFill>
          <a:blip r:embed="rId2"/>
          <a:stretch/>
        </p:blipFill>
        <p:spPr>
          <a:xfrm rot="1495800">
            <a:off x="9793080" y="1260000"/>
            <a:ext cx="2099880" cy="2526480"/>
          </a:xfrm>
          <a:prstGeom prst="rect">
            <a:avLst/>
          </a:prstGeom>
          <a:ln w="0">
            <a:noFill/>
          </a:ln>
        </p:spPr>
      </p:pic>
      <p:sp>
        <p:nvSpPr>
          <p:cNvPr id="64" name="CustomShape 3"/>
          <p:cNvSpPr/>
          <p:nvPr/>
        </p:nvSpPr>
        <p:spPr>
          <a:xfrm>
            <a:off x="1856160" y="4353840"/>
            <a:ext cx="9658080" cy="2740680"/>
          </a:xfrm>
          <a:prstGeom prst="rect">
            <a:avLst/>
          </a:prstGeom>
          <a:noFill/>
          <a:ln w="0">
            <a:noFill/>
          </a:ln>
        </p:spPr>
        <p:style>
          <a:lnRef idx="0"/>
          <a:fillRef idx="0"/>
          <a:effectRef idx="0"/>
          <a:fontRef idx="minor"/>
        </p:style>
        <p:txBody>
          <a:bodyPr lIns="90000" rIns="90000" tIns="45000" bIns="45000">
            <a:spAutoFit/>
          </a:bodyPr>
          <a:p>
            <a:pPr>
              <a:lnSpc>
                <a:spcPct val="150000"/>
              </a:lnSpc>
            </a:pPr>
            <a:r>
              <a:rPr b="1" lang="fr-FR" sz="3200" spc="-1" strike="noStrike">
                <a:solidFill>
                  <a:srgbClr val="000000"/>
                </a:solidFill>
                <a:latin typeface="Arial"/>
              </a:rPr>
              <a:t>Chaque test sera unique :</a:t>
            </a:r>
            <a:endParaRPr b="0" lang="fr-FR" sz="3200" spc="-1" strike="noStrike">
              <a:latin typeface="Arial"/>
            </a:endParaRPr>
          </a:p>
          <a:p>
            <a:pPr marL="457200" indent="-456840">
              <a:lnSpc>
                <a:spcPct val="150000"/>
              </a:lnSpc>
              <a:buClr>
                <a:srgbClr val="000000"/>
              </a:buClr>
              <a:buFont typeface="Arial"/>
              <a:buChar char="•"/>
            </a:pPr>
            <a:r>
              <a:rPr b="0" lang="fr-FR" sz="2800" spc="-1" strike="noStrike">
                <a:solidFill>
                  <a:srgbClr val="000000"/>
                </a:solidFill>
                <a:latin typeface="Arial"/>
              </a:rPr>
              <a:t>questions tirées aléatoirement.</a:t>
            </a:r>
            <a:endParaRPr b="0" lang="fr-FR" sz="2800" spc="-1" strike="noStrike">
              <a:latin typeface="Arial"/>
            </a:endParaRPr>
          </a:p>
          <a:p>
            <a:pPr marL="457200" indent="-456840">
              <a:lnSpc>
                <a:spcPct val="150000"/>
              </a:lnSpc>
              <a:buClr>
                <a:srgbClr val="000000"/>
              </a:buClr>
              <a:buFont typeface="Arial"/>
              <a:buChar char="•"/>
            </a:pPr>
            <a:r>
              <a:rPr b="0" lang="fr-FR" sz="2800" spc="-1" strike="noStrike">
                <a:solidFill>
                  <a:srgbClr val="000000"/>
                </a:solidFill>
                <a:latin typeface="Arial"/>
              </a:rPr>
              <a:t>le niveau des questions présentées dépend des réponses données aux questions précédentes.</a:t>
            </a:r>
            <a:endParaRPr b="0" lang="fr-FR" sz="2800" spc="-1" strike="noStrike">
              <a:latin typeface="Arial"/>
            </a:endParaRPr>
          </a:p>
        </p:txBody>
      </p:sp>
    </p:spTree>
  </p:cSld>
  <mc:AlternateContent>
    <mc:Choice Requires="p14">
      <p:transition spd="med" p14:dur="700">
        <p:fade/>
      </p:transition>
    </mc:Choice>
    <mc:Fallback>
      <p:transition spd="med">
        <p:fade/>
      </p:transition>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1">
                                  <p:stCondLst>
                                    <p:cond delay="0"/>
                                  </p:stCondLst>
                                  <p:childTnLst>
                                    <p:set>
                                      <p:cBhvr>
                                        <p:cTn id="20"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CustomShape 1"/>
          <p:cNvSpPr/>
          <p:nvPr/>
        </p:nvSpPr>
        <p:spPr>
          <a:xfrm>
            <a:off x="561960" y="9099720"/>
            <a:ext cx="1657080" cy="334440"/>
          </a:xfrm>
          <a:prstGeom prst="rect">
            <a:avLst/>
          </a:prstGeom>
          <a:noFill/>
          <a:ln w="12700">
            <a:noFill/>
          </a:ln>
        </p:spPr>
        <p:style>
          <a:lnRef idx="0"/>
          <a:fillRef idx="0"/>
          <a:effectRef idx="0"/>
          <a:fontRef idx="minor"/>
        </p:style>
        <p:txBody>
          <a:bodyPr lIns="45720" rIns="45720">
            <a:spAutoFit/>
          </a:bodyPr>
          <a:p>
            <a:pPr algn="ctr">
              <a:lnSpc>
                <a:spcPct val="100000"/>
              </a:lnSpc>
            </a:pPr>
            <a:r>
              <a:rPr b="0" lang="fr-FR" sz="1600" spc="-1" strike="noStrike">
                <a:solidFill>
                  <a:srgbClr val="000000"/>
                </a:solidFill>
                <a:latin typeface="Lato"/>
                <a:ea typeface="Lato"/>
              </a:rPr>
              <a:t>©</a:t>
            </a:r>
            <a:r>
              <a:rPr b="0" lang="fr-FR" sz="1000" spc="-1" strike="noStrike">
                <a:solidFill>
                  <a:srgbClr val="000000"/>
                </a:solidFill>
                <a:latin typeface="Lato"/>
                <a:ea typeface="Lato"/>
              </a:rPr>
              <a:t> Tous droits réservés</a:t>
            </a:r>
            <a:endParaRPr b="0" lang="fr-FR" sz="1000" spc="-1" strike="noStrike">
              <a:latin typeface="Arial"/>
            </a:endParaRPr>
          </a:p>
        </p:txBody>
      </p:sp>
      <p:pic>
        <p:nvPicPr>
          <p:cNvPr id="66" name="Image 1" descr=""/>
          <p:cNvPicPr/>
          <p:nvPr/>
        </p:nvPicPr>
        <p:blipFill>
          <a:blip r:embed="rId1"/>
          <a:stretch/>
        </p:blipFill>
        <p:spPr>
          <a:xfrm>
            <a:off x="5040" y="0"/>
            <a:ext cx="12986280" cy="9753120"/>
          </a:xfrm>
          <a:prstGeom prst="rect">
            <a:avLst/>
          </a:prstGeom>
          <a:ln w="0">
            <a:noFill/>
          </a:ln>
        </p:spPr>
      </p:pic>
      <p:sp>
        <p:nvSpPr>
          <p:cNvPr id="67" name="CustomShape 2"/>
          <p:cNvSpPr/>
          <p:nvPr/>
        </p:nvSpPr>
        <p:spPr>
          <a:xfrm>
            <a:off x="1213560" y="2053080"/>
            <a:ext cx="11155320" cy="4993200"/>
          </a:xfrm>
          <a:prstGeom prst="rect">
            <a:avLst/>
          </a:prstGeom>
          <a:noFill/>
          <a:ln w="0">
            <a:noFill/>
          </a:ln>
        </p:spPr>
        <p:style>
          <a:lnRef idx="0"/>
          <a:fillRef idx="0"/>
          <a:effectRef idx="0"/>
          <a:fontRef idx="minor"/>
        </p:style>
        <p:txBody>
          <a:bodyPr lIns="90000" rIns="90000" tIns="45000" bIns="45000">
            <a:noAutofit/>
          </a:bodyPr>
          <a:p>
            <a:pPr>
              <a:lnSpc>
                <a:spcPct val="90000"/>
              </a:lnSpc>
              <a:spcBef>
                <a:spcPts val="533"/>
              </a:spcBef>
              <a:tabLst>
                <a:tab algn="l" pos="0"/>
              </a:tabLst>
            </a:pPr>
            <a:r>
              <a:rPr b="1" lang="fr-FR" sz="3200" spc="-1" strike="noStrike">
                <a:solidFill>
                  <a:srgbClr val="000000"/>
                </a:solidFill>
                <a:latin typeface="Arial"/>
              </a:rPr>
              <a:t>Test composé de questions à choix multiples avec :</a:t>
            </a:r>
            <a:endParaRPr b="0" lang="fr-FR" sz="3200" spc="-1" strike="noStrike">
              <a:latin typeface="Arial"/>
            </a:endParaRPr>
          </a:p>
          <a:p>
            <a:pPr lvl="2" marL="1219320" indent="-243360">
              <a:lnSpc>
                <a:spcPct val="150000"/>
              </a:lnSpc>
              <a:spcBef>
                <a:spcPts val="533"/>
              </a:spcBef>
              <a:buClr>
                <a:srgbClr val="000000"/>
              </a:buClr>
              <a:buFont typeface="Arial"/>
              <a:buChar char="•"/>
              <a:tabLst>
                <a:tab algn="l" pos="0"/>
              </a:tabLst>
            </a:pPr>
            <a:r>
              <a:rPr b="0" lang="fr-FR" sz="3200" spc="-1" strike="noStrike">
                <a:solidFill>
                  <a:srgbClr val="000000"/>
                </a:solidFill>
                <a:latin typeface="Arial"/>
              </a:rPr>
              <a:t>1 support (audio / écrit);</a:t>
            </a:r>
            <a:endParaRPr b="0" lang="fr-FR" sz="3200" spc="-1" strike="noStrike">
              <a:latin typeface="Arial"/>
            </a:endParaRPr>
          </a:p>
          <a:p>
            <a:pPr lvl="2" marL="1219320" indent="-243360">
              <a:lnSpc>
                <a:spcPct val="150000"/>
              </a:lnSpc>
              <a:spcBef>
                <a:spcPts val="533"/>
              </a:spcBef>
              <a:buClr>
                <a:srgbClr val="000000"/>
              </a:buClr>
              <a:buFont typeface="Arial"/>
              <a:buChar char="•"/>
              <a:tabLst>
                <a:tab algn="l" pos="0"/>
              </a:tabLst>
            </a:pPr>
            <a:r>
              <a:rPr b="0" lang="fr-FR" sz="3200" spc="-1" strike="noStrike">
                <a:solidFill>
                  <a:srgbClr val="000000"/>
                </a:solidFill>
                <a:latin typeface="Arial"/>
              </a:rPr>
              <a:t>1 consigne et/ou 1 question en anglais par support </a:t>
            </a:r>
            <a:endParaRPr b="0" lang="fr-FR" sz="3200" spc="-1" strike="noStrike">
              <a:latin typeface="Arial"/>
            </a:endParaRPr>
          </a:p>
          <a:p>
            <a:pPr lvl="2" marL="1219320" indent="-243360">
              <a:lnSpc>
                <a:spcPct val="150000"/>
              </a:lnSpc>
              <a:spcBef>
                <a:spcPts val="533"/>
              </a:spcBef>
              <a:buClr>
                <a:srgbClr val="000000"/>
              </a:buClr>
              <a:buFont typeface="Arial"/>
              <a:buChar char="•"/>
              <a:tabLst>
                <a:tab algn="l" pos="0"/>
              </a:tabLst>
            </a:pPr>
            <a:r>
              <a:rPr b="0" lang="fr-FR" sz="3200" spc="-1" strike="noStrike">
                <a:solidFill>
                  <a:srgbClr val="000000"/>
                </a:solidFill>
                <a:latin typeface="Arial"/>
              </a:rPr>
              <a:t>4 choix de réponse en anglais;</a:t>
            </a:r>
            <a:endParaRPr b="0" lang="fr-FR" sz="3200" spc="-1" strike="noStrike">
              <a:latin typeface="Arial"/>
            </a:endParaRPr>
          </a:p>
          <a:p>
            <a:pPr lvl="2" marL="1219320" indent="-243360">
              <a:lnSpc>
                <a:spcPct val="150000"/>
              </a:lnSpc>
              <a:spcBef>
                <a:spcPts val="533"/>
              </a:spcBef>
              <a:buClr>
                <a:srgbClr val="000000"/>
              </a:buClr>
              <a:buFont typeface="Arial"/>
              <a:buChar char="•"/>
              <a:tabLst>
                <a:tab algn="l" pos="0"/>
              </a:tabLst>
            </a:pPr>
            <a:r>
              <a:rPr b="0" lang="fr-FR" sz="3200" spc="-1" strike="noStrike">
                <a:solidFill>
                  <a:srgbClr val="000000"/>
                </a:solidFill>
                <a:latin typeface="Arial"/>
              </a:rPr>
              <a:t>1 seule bonne réponse possible;</a:t>
            </a:r>
            <a:endParaRPr b="0" lang="fr-FR" sz="32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CustomShape 1"/>
          <p:cNvSpPr/>
          <p:nvPr/>
        </p:nvSpPr>
        <p:spPr>
          <a:xfrm>
            <a:off x="561960" y="9099720"/>
            <a:ext cx="1657080" cy="334440"/>
          </a:xfrm>
          <a:prstGeom prst="rect">
            <a:avLst/>
          </a:prstGeom>
          <a:noFill/>
          <a:ln w="12700">
            <a:noFill/>
          </a:ln>
        </p:spPr>
        <p:style>
          <a:lnRef idx="0"/>
          <a:fillRef idx="0"/>
          <a:effectRef idx="0"/>
          <a:fontRef idx="minor"/>
        </p:style>
        <p:txBody>
          <a:bodyPr lIns="45720" rIns="45720">
            <a:spAutoFit/>
          </a:bodyPr>
          <a:p>
            <a:pPr algn="ctr">
              <a:lnSpc>
                <a:spcPct val="100000"/>
              </a:lnSpc>
            </a:pPr>
            <a:r>
              <a:rPr b="0" lang="fr-FR" sz="1600" spc="-1" strike="noStrike">
                <a:solidFill>
                  <a:srgbClr val="000000"/>
                </a:solidFill>
                <a:latin typeface="Lato"/>
                <a:ea typeface="Lato"/>
              </a:rPr>
              <a:t>©</a:t>
            </a:r>
            <a:r>
              <a:rPr b="0" lang="fr-FR" sz="1000" spc="-1" strike="noStrike">
                <a:solidFill>
                  <a:srgbClr val="000000"/>
                </a:solidFill>
                <a:latin typeface="Lato"/>
                <a:ea typeface="Lato"/>
              </a:rPr>
              <a:t> Tous droits réservés</a:t>
            </a:r>
            <a:endParaRPr b="0" lang="fr-FR" sz="1000" spc="-1" strike="noStrike">
              <a:latin typeface="Arial"/>
            </a:endParaRPr>
          </a:p>
        </p:txBody>
      </p:sp>
      <p:pic>
        <p:nvPicPr>
          <p:cNvPr id="69" name="Image 1" descr=""/>
          <p:cNvPicPr/>
          <p:nvPr/>
        </p:nvPicPr>
        <p:blipFill>
          <a:blip r:embed="rId1"/>
          <a:stretch/>
        </p:blipFill>
        <p:spPr>
          <a:xfrm>
            <a:off x="13320" y="0"/>
            <a:ext cx="12986280" cy="9753120"/>
          </a:xfrm>
          <a:prstGeom prst="rect">
            <a:avLst/>
          </a:prstGeom>
          <a:ln w="0">
            <a:noFill/>
          </a:ln>
        </p:spPr>
      </p:pic>
      <p:sp>
        <p:nvSpPr>
          <p:cNvPr id="70" name="CustomShape 2"/>
          <p:cNvSpPr/>
          <p:nvPr/>
        </p:nvSpPr>
        <p:spPr>
          <a:xfrm>
            <a:off x="875520" y="3560400"/>
            <a:ext cx="11633760" cy="100476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1" lang="fr-FR" sz="6000" spc="-1" strike="noStrike">
                <a:solidFill>
                  <a:srgbClr val="000000"/>
                </a:solidFill>
                <a:latin typeface="Arial"/>
              </a:rPr>
              <a:t>Comment passer Ev@lang ? </a:t>
            </a:r>
            <a:endParaRPr b="0" lang="fr-FR" sz="6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 name="Image 1" descr=""/>
          <p:cNvPicPr/>
          <p:nvPr/>
        </p:nvPicPr>
        <p:blipFill>
          <a:blip r:embed="rId1"/>
          <a:stretch/>
        </p:blipFill>
        <p:spPr>
          <a:xfrm>
            <a:off x="5040" y="0"/>
            <a:ext cx="12986280" cy="9753120"/>
          </a:xfrm>
          <a:prstGeom prst="rect">
            <a:avLst/>
          </a:prstGeom>
          <a:ln w="0">
            <a:noFill/>
          </a:ln>
        </p:spPr>
      </p:pic>
      <p:sp>
        <p:nvSpPr>
          <p:cNvPr id="72" name="TextShape 1"/>
          <p:cNvSpPr txBox="1"/>
          <p:nvPr/>
        </p:nvSpPr>
        <p:spPr>
          <a:xfrm>
            <a:off x="671040" y="1900440"/>
            <a:ext cx="5376600" cy="6110640"/>
          </a:xfrm>
          <a:prstGeom prst="rect">
            <a:avLst/>
          </a:prstGeom>
          <a:noFill/>
          <a:ln w="0">
            <a:noFill/>
          </a:ln>
        </p:spPr>
        <p:txBody>
          <a:bodyPr>
            <a:normAutofit fontScale="83000"/>
          </a:bodyPr>
          <a:p>
            <a:pPr>
              <a:lnSpc>
                <a:spcPct val="90000"/>
              </a:lnSpc>
              <a:spcBef>
                <a:spcPts val="1066"/>
              </a:spcBef>
              <a:tabLst>
                <a:tab algn="l" pos="0"/>
              </a:tabLst>
            </a:pPr>
            <a:r>
              <a:rPr b="1" lang="fr-FR" sz="3000" spc="-1" strike="noStrike">
                <a:solidFill>
                  <a:srgbClr val="000000"/>
                </a:solidFill>
                <a:latin typeface="Arial"/>
                <a:ea typeface="Consolas"/>
              </a:rPr>
              <a:t>Vous êtes sur la page d’inscription du test : </a:t>
            </a:r>
            <a:r>
              <a:rPr b="1" i="1" lang="fr-FR" sz="3200" spc="-1" strike="noStrike" u="sng">
                <a:solidFill>
                  <a:srgbClr val="0563c1"/>
                </a:solidFill>
                <a:uFillTx/>
                <a:latin typeface="Arial"/>
                <a:ea typeface="Consolas"/>
                <a:hlinkClick r:id="rId2"/>
              </a:rPr>
              <a:t>http://test.evalangcollege.fr</a:t>
            </a:r>
            <a:r>
              <a:rPr b="1" i="1" lang="fr-FR" sz="3200" spc="-1" strike="noStrike">
                <a:solidFill>
                  <a:srgbClr val="000000"/>
                </a:solidFill>
                <a:latin typeface="Arial"/>
                <a:ea typeface="Consolas"/>
              </a:rPr>
              <a:t> </a:t>
            </a:r>
            <a:endParaRPr b="0" lang="fr-FR" sz="3200" spc="-1" strike="noStrike">
              <a:solidFill>
                <a:srgbClr val="000000"/>
              </a:solidFill>
              <a:latin typeface="Calibri"/>
            </a:endParaRPr>
          </a:p>
          <a:p>
            <a:pPr algn="just">
              <a:lnSpc>
                <a:spcPct val="90000"/>
              </a:lnSpc>
              <a:spcBef>
                <a:spcPts val="1066"/>
              </a:spcBef>
              <a:tabLst>
                <a:tab algn="l" pos="0"/>
              </a:tabLst>
            </a:pPr>
            <a:endParaRPr b="0" lang="fr-FR" sz="3200" spc="-1" strike="noStrike">
              <a:solidFill>
                <a:srgbClr val="000000"/>
              </a:solidFill>
              <a:latin typeface="Calibri"/>
            </a:endParaRPr>
          </a:p>
          <a:p>
            <a:pPr marL="243720" indent="-243360" algn="just">
              <a:lnSpc>
                <a:spcPct val="90000"/>
              </a:lnSpc>
              <a:spcBef>
                <a:spcPts val="1066"/>
              </a:spcBef>
              <a:buClr>
                <a:srgbClr val="000000"/>
              </a:buClr>
              <a:buFont typeface="Arial"/>
              <a:buChar char="•"/>
              <a:tabLst>
                <a:tab algn="l" pos="0"/>
              </a:tabLst>
            </a:pPr>
            <a:r>
              <a:rPr b="1" lang="fr-FR" sz="3000" spc="-1" strike="noStrike">
                <a:solidFill>
                  <a:srgbClr val="000000"/>
                </a:solidFill>
                <a:latin typeface="Arial"/>
                <a:ea typeface="Consolas"/>
              </a:rPr>
              <a:t>Remplissez les informations manquantes</a:t>
            </a:r>
            <a:endParaRPr b="0" lang="fr-FR" sz="3000" spc="-1" strike="noStrike">
              <a:solidFill>
                <a:srgbClr val="000000"/>
              </a:solidFill>
              <a:latin typeface="Calibri"/>
            </a:endParaRPr>
          </a:p>
          <a:p>
            <a:pPr algn="just">
              <a:lnSpc>
                <a:spcPct val="90000"/>
              </a:lnSpc>
              <a:spcBef>
                <a:spcPts val="1066"/>
              </a:spcBef>
              <a:tabLst>
                <a:tab algn="l" pos="0"/>
              </a:tabLst>
            </a:pPr>
            <a:endParaRPr b="0" lang="fr-FR" sz="3000" spc="-1" strike="noStrike">
              <a:solidFill>
                <a:srgbClr val="000000"/>
              </a:solidFill>
              <a:latin typeface="Calibri"/>
            </a:endParaRPr>
          </a:p>
          <a:p>
            <a:pPr marL="243720" indent="-243360" algn="just">
              <a:lnSpc>
                <a:spcPct val="90000"/>
              </a:lnSpc>
              <a:spcBef>
                <a:spcPts val="1066"/>
              </a:spcBef>
              <a:buClr>
                <a:srgbClr val="000000"/>
              </a:buClr>
              <a:buFont typeface="Arial"/>
              <a:buChar char="•"/>
              <a:tabLst>
                <a:tab algn="l" pos="0"/>
              </a:tabLst>
            </a:pPr>
            <a:r>
              <a:rPr b="1" lang="fr-FR" sz="3000" spc="-1" strike="noStrike">
                <a:solidFill>
                  <a:srgbClr val="000000"/>
                </a:solidFill>
                <a:latin typeface="Arial"/>
                <a:ea typeface="Consolas"/>
              </a:rPr>
              <a:t>Entrez votre code: </a:t>
            </a:r>
            <a:r>
              <a:rPr b="0" lang="fr-FR" sz="3000" spc="-1" strike="noStrike">
                <a:solidFill>
                  <a:srgbClr val="000000"/>
                </a:solidFill>
                <a:latin typeface="Arial"/>
                <a:ea typeface="Consolas"/>
              </a:rPr>
              <a:t>suite de chiffres et lettres, sans espace, sans caractères spéciaux, et sans minuscule</a:t>
            </a:r>
            <a:endParaRPr b="0" lang="fr-FR" sz="3000" spc="-1" strike="noStrike">
              <a:solidFill>
                <a:srgbClr val="000000"/>
              </a:solidFill>
              <a:latin typeface="Calibri"/>
            </a:endParaRPr>
          </a:p>
          <a:p>
            <a:pPr algn="just">
              <a:lnSpc>
                <a:spcPct val="90000"/>
              </a:lnSpc>
              <a:spcBef>
                <a:spcPts val="1066"/>
              </a:spcBef>
              <a:tabLst>
                <a:tab algn="l" pos="0"/>
              </a:tabLst>
            </a:pPr>
            <a:endParaRPr b="0" lang="fr-FR" sz="3000" spc="-1" strike="noStrike">
              <a:solidFill>
                <a:srgbClr val="000000"/>
              </a:solidFill>
              <a:latin typeface="Calibri"/>
            </a:endParaRPr>
          </a:p>
          <a:p>
            <a:pPr algn="just">
              <a:lnSpc>
                <a:spcPct val="90000"/>
              </a:lnSpc>
              <a:spcBef>
                <a:spcPts val="1066"/>
              </a:spcBef>
              <a:tabLst>
                <a:tab algn="l" pos="0"/>
              </a:tabLst>
            </a:pPr>
            <a:endParaRPr b="0" lang="fr-FR" sz="3000" spc="-1" strike="noStrike">
              <a:solidFill>
                <a:srgbClr val="000000"/>
              </a:solidFill>
              <a:latin typeface="Calibri"/>
            </a:endParaRPr>
          </a:p>
          <a:p>
            <a:pPr marL="243720" indent="-243360" algn="just">
              <a:lnSpc>
                <a:spcPct val="90000"/>
              </a:lnSpc>
              <a:spcBef>
                <a:spcPts val="1066"/>
              </a:spcBef>
              <a:buClr>
                <a:srgbClr val="000000"/>
              </a:buClr>
              <a:buFont typeface="Arial"/>
              <a:buChar char="•"/>
              <a:tabLst>
                <a:tab algn="l" pos="0"/>
              </a:tabLst>
            </a:pPr>
            <a:r>
              <a:rPr b="1" lang="fr-FR" sz="3000" spc="-1" strike="noStrike">
                <a:solidFill>
                  <a:srgbClr val="000000"/>
                </a:solidFill>
                <a:latin typeface="Arial"/>
                <a:ea typeface="Consolas"/>
              </a:rPr>
              <a:t>Validez </a:t>
            </a:r>
            <a:endParaRPr b="0" lang="fr-FR" sz="3000" spc="-1" strike="noStrike">
              <a:solidFill>
                <a:srgbClr val="000000"/>
              </a:solidFill>
              <a:latin typeface="Calibri"/>
            </a:endParaRPr>
          </a:p>
          <a:p>
            <a:pPr algn="just">
              <a:lnSpc>
                <a:spcPct val="90000"/>
              </a:lnSpc>
              <a:spcBef>
                <a:spcPts val="1066"/>
              </a:spcBef>
              <a:tabLst>
                <a:tab algn="l" pos="0"/>
              </a:tabLst>
            </a:pPr>
            <a:endParaRPr b="0" lang="fr-FR" sz="3000" spc="-1" strike="noStrike">
              <a:solidFill>
                <a:srgbClr val="000000"/>
              </a:solidFill>
              <a:latin typeface="Calibri"/>
            </a:endParaRPr>
          </a:p>
        </p:txBody>
      </p:sp>
      <p:sp>
        <p:nvSpPr>
          <p:cNvPr id="73" name="CustomShape 2"/>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Comment s’identifier ? </a:t>
            </a:r>
            <a:endParaRPr b="0" lang="fr-FR" sz="3600" spc="-1" strike="noStrike">
              <a:latin typeface="Arial"/>
            </a:endParaRPr>
          </a:p>
        </p:txBody>
      </p:sp>
      <p:sp>
        <p:nvSpPr>
          <p:cNvPr id="74" name="Line 3"/>
          <p:cNvSpPr/>
          <p:nvPr/>
        </p:nvSpPr>
        <p:spPr>
          <a:xfrm>
            <a:off x="1857240" y="1347480"/>
            <a:ext cx="9397800" cy="0"/>
          </a:xfrm>
          <a:prstGeom prst="line">
            <a:avLst/>
          </a:prstGeom>
          <a:ln w="31750">
            <a:solidFill>
              <a:srgbClr val="c84460"/>
            </a:solidFill>
            <a:round/>
          </a:ln>
        </p:spPr>
        <p:style>
          <a:lnRef idx="0"/>
          <a:fillRef idx="0"/>
          <a:effectRef idx="0"/>
          <a:fontRef idx="minor"/>
        </p:style>
      </p:sp>
      <p:pic>
        <p:nvPicPr>
          <p:cNvPr id="75" name="Image 2" descr=""/>
          <p:cNvPicPr/>
          <p:nvPr/>
        </p:nvPicPr>
        <p:blipFill>
          <a:blip r:embed="rId3"/>
          <a:stretch/>
        </p:blipFill>
        <p:spPr>
          <a:xfrm>
            <a:off x="7013880" y="1532520"/>
            <a:ext cx="4905000" cy="6343560"/>
          </a:xfrm>
          <a:prstGeom prst="rect">
            <a:avLst/>
          </a:prstGeom>
          <a:ln w="0">
            <a:noFill/>
          </a:ln>
        </p:spPr>
      </p:pic>
    </p:spTree>
  </p:cSld>
  <mc:AlternateContent>
    <mc:Choice Requires="p14">
      <p:transition spd="med" p14:dur="700">
        <p:fade/>
      </p:transition>
    </mc:Choice>
    <mc:Fallback>
      <p:transition spd="med">
        <p:fade/>
      </p:transition>
    </mc:Fallback>
  </mc:AlternateContent>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0">
                                  <p:stCondLst>
                                    <p:cond delay="0"/>
                                  </p:stCondLst>
                                  <p:childTnLst>
                                    <p:set>
                                      <p:cBhvr>
                                        <p:cTn id="46" dur="1" fill="hold">
                                          <p:stCondLst>
                                            <p:cond delay="0"/>
                                          </p:stCondLst>
                                        </p:cTn>
                                        <p:tgtEl>
                                          <p:spTgt spid="72">
                                            <p:txEl>
                                              <p:pRg st="4" end="4"/>
                                            </p:txEl>
                                          </p:spTgt>
                                        </p:tgtEl>
                                        <p:attrNameLst>
                                          <p:attrName>style.visibility</p:attrName>
                                        </p:attrNameLst>
                                      </p:cBhvr>
                                      <p:to>
                                        <p:strVal val="visible"/>
                                      </p:to>
                                    </p:set>
                                    <p:animEffect filter="fade" transition="in">
                                      <p:cBhvr additive="repl">
                                        <p:cTn id="47" dur="500"/>
                                        <p:tgtEl>
                                          <p:spTgt spid="7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nodeType="clickEffect" fill="hold" presetClass="entr" presetID="10">
                                  <p:stCondLst>
                                    <p:cond delay="0"/>
                                  </p:stCondLst>
                                  <p:childTnLst>
                                    <p:set>
                                      <p:cBhvr>
                                        <p:cTn id="51" dur="1" fill="hold">
                                          <p:stCondLst>
                                            <p:cond delay="0"/>
                                          </p:stCondLst>
                                        </p:cTn>
                                        <p:tgtEl>
                                          <p:spTgt spid="72">
                                            <p:txEl>
                                              <p:pRg st="7" end="7"/>
                                            </p:txEl>
                                          </p:spTgt>
                                        </p:tgtEl>
                                        <p:attrNameLst>
                                          <p:attrName>style.visibility</p:attrName>
                                        </p:attrNameLst>
                                      </p:cBhvr>
                                      <p:to>
                                        <p:strVal val="visible"/>
                                      </p:to>
                                    </p:set>
                                    <p:animEffect filter="fade" transition="in">
                                      <p:cBhvr additive="repl">
                                        <p:cTn id="52" dur="500"/>
                                        <p:tgtEl>
                                          <p:spTgt spid="72">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Image 1" descr=""/>
          <p:cNvPicPr/>
          <p:nvPr/>
        </p:nvPicPr>
        <p:blipFill>
          <a:blip r:embed="rId1"/>
          <a:stretch/>
        </p:blipFill>
        <p:spPr>
          <a:xfrm>
            <a:off x="9000" y="0"/>
            <a:ext cx="12986280" cy="9753120"/>
          </a:xfrm>
          <a:prstGeom prst="rect">
            <a:avLst/>
          </a:prstGeom>
          <a:ln w="0">
            <a:noFill/>
          </a:ln>
        </p:spPr>
      </p:pic>
      <p:sp>
        <p:nvSpPr>
          <p:cNvPr id="77" name="TextShape 1"/>
          <p:cNvSpPr txBox="1"/>
          <p:nvPr/>
        </p:nvSpPr>
        <p:spPr>
          <a:xfrm>
            <a:off x="671040" y="1900440"/>
            <a:ext cx="11770200" cy="1037160"/>
          </a:xfrm>
          <a:prstGeom prst="rect">
            <a:avLst/>
          </a:prstGeom>
          <a:noFill/>
          <a:ln w="0">
            <a:noFill/>
          </a:ln>
        </p:spPr>
        <p:txBody>
          <a:bodyPr>
            <a:normAutofit/>
          </a:bodyPr>
          <a:p>
            <a:pPr algn="just">
              <a:lnSpc>
                <a:spcPct val="90000"/>
              </a:lnSpc>
              <a:spcBef>
                <a:spcPts val="1066"/>
              </a:spcBef>
              <a:tabLst>
                <a:tab algn="l" pos="0"/>
              </a:tabLst>
            </a:pPr>
            <a:r>
              <a:rPr b="1" lang="fr-FR" sz="3000" spc="-1" strike="noStrike">
                <a:solidFill>
                  <a:srgbClr val="000000"/>
                </a:solidFill>
                <a:latin typeface="Arial"/>
                <a:ea typeface="Consolas"/>
              </a:rPr>
              <a:t>Cliquez sur « Ev@lang Collège » pour commencer.</a:t>
            </a:r>
            <a:endParaRPr b="0" lang="fr-FR" sz="3000" spc="-1" strike="noStrike">
              <a:solidFill>
                <a:srgbClr val="000000"/>
              </a:solidFill>
              <a:latin typeface="Calibri"/>
            </a:endParaRPr>
          </a:p>
        </p:txBody>
      </p:sp>
      <p:sp>
        <p:nvSpPr>
          <p:cNvPr id="78" name="CustomShape 2"/>
          <p:cNvSpPr/>
          <p:nvPr/>
        </p:nvSpPr>
        <p:spPr>
          <a:xfrm>
            <a:off x="1857240" y="677880"/>
            <a:ext cx="11099520" cy="549000"/>
          </a:xfrm>
          <a:prstGeom prst="rect">
            <a:avLst/>
          </a:prstGeom>
          <a:noFill/>
          <a:ln w="12700">
            <a:noFill/>
          </a:ln>
        </p:spPr>
        <p:style>
          <a:lnRef idx="0"/>
          <a:fillRef idx="0"/>
          <a:effectRef idx="0"/>
          <a:fontRef idx="minor"/>
        </p:style>
        <p:txBody>
          <a:bodyPr lIns="0" rIns="0" tIns="0" bIns="0" anchor="b">
            <a:spAutoFit/>
          </a:bodyPr>
          <a:p>
            <a:pPr>
              <a:lnSpc>
                <a:spcPct val="100000"/>
              </a:lnSpc>
            </a:pPr>
            <a:r>
              <a:rPr b="0" lang="fr-FR" sz="3600" spc="-1" strike="noStrike">
                <a:solidFill>
                  <a:srgbClr val="c84460"/>
                </a:solidFill>
                <a:latin typeface="Arial"/>
                <a:ea typeface="Consolas"/>
              </a:rPr>
              <a:t>Commencer le test</a:t>
            </a:r>
            <a:endParaRPr b="0" lang="fr-FR" sz="3600" spc="-1" strike="noStrike">
              <a:latin typeface="Arial"/>
            </a:endParaRPr>
          </a:p>
        </p:txBody>
      </p:sp>
      <p:sp>
        <p:nvSpPr>
          <p:cNvPr id="79" name="Line 3"/>
          <p:cNvSpPr/>
          <p:nvPr/>
        </p:nvSpPr>
        <p:spPr>
          <a:xfrm>
            <a:off x="1857240" y="1347480"/>
            <a:ext cx="9397800" cy="0"/>
          </a:xfrm>
          <a:prstGeom prst="line">
            <a:avLst/>
          </a:prstGeom>
          <a:ln w="31750">
            <a:solidFill>
              <a:srgbClr val="c84460"/>
            </a:solidFill>
            <a:round/>
          </a:ln>
        </p:spPr>
        <p:style>
          <a:lnRef idx="0"/>
          <a:fillRef idx="0"/>
          <a:effectRef idx="0"/>
          <a:fontRef idx="minor"/>
        </p:style>
      </p:sp>
      <p:pic>
        <p:nvPicPr>
          <p:cNvPr id="80" name="Image 3" descr=""/>
          <p:cNvPicPr/>
          <p:nvPr/>
        </p:nvPicPr>
        <p:blipFill>
          <a:blip r:embed="rId2"/>
          <a:stretch/>
        </p:blipFill>
        <p:spPr>
          <a:xfrm>
            <a:off x="671040" y="3247920"/>
            <a:ext cx="11814840" cy="3621960"/>
          </a:xfrm>
          <a:prstGeom prst="rect">
            <a:avLst/>
          </a:prstGeom>
          <a:ln w="0">
            <a:noFill/>
          </a:ln>
        </p:spPr>
      </p:pic>
      <p:sp>
        <p:nvSpPr>
          <p:cNvPr id="81" name="CustomShape 4"/>
          <p:cNvSpPr/>
          <p:nvPr/>
        </p:nvSpPr>
        <p:spPr>
          <a:xfrm rot="13898400">
            <a:off x="13516920" y="3879360"/>
            <a:ext cx="693360" cy="372960"/>
          </a:xfrm>
          <a:prstGeom prst="rightArrow">
            <a:avLst>
              <a:gd name="adj1" fmla="val 27384"/>
              <a:gd name="adj2" fmla="val 105073"/>
            </a:avLst>
          </a:prstGeom>
          <a:solidFill>
            <a:srgbClr val="000000"/>
          </a:solidFill>
          <a:ln w="25400">
            <a:solidFill>
              <a:srgbClr val="000000"/>
            </a:solidFill>
            <a:miter/>
          </a:ln>
          <a:effectLst>
            <a:outerShdw blurRad="127000" dir="5400000" dist="12600" rotWithShape="0">
              <a:srgbClr val="000000">
                <a:alpha val="75000"/>
              </a:srgbClr>
            </a:outerShdw>
          </a:effectLst>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53" dur="indefinite" restart="never" nodeType="tmRoot">
          <p:childTnLst>
            <p:seq>
              <p:cTn id="54" dur="indefinite" nodeType="mainSeq">
                <p:childTnLst>
                  <p:par>
                    <p:cTn id="55" fill="hold">
                      <p:stCondLst>
                        <p:cond delay="indefinite"/>
                      </p:stCondLst>
                      <p:childTnLst>
                        <p:par>
                          <p:cTn id="56" fill="hold">
                            <p:stCondLst>
                              <p:cond delay="0"/>
                            </p:stCondLst>
                            <p:childTnLst>
                              <p:par>
                                <p:cTn id="57" nodeType="clickEffect" fill="hold" presetClass="path" presetID="42">
                                  <p:stCondLst>
                                    <p:cond delay="0"/>
                                  </p:stCondLst>
                                  <p:childTnLst>
                                    <p:animMotion origin="layout" path="M 0.01782 0.00195 L -0.52942 0.14567 E">
                                      <p:cBhvr>
                                        <p:cTn id="58" dur="1250" fill="hold"/>
                                        <p:tgtEl>
                                          <p:spTgt spid="81"/>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8FD5AF5902E649A59CA341AE4C068A" ma:contentTypeVersion="10" ma:contentTypeDescription="Crée un document." ma:contentTypeScope="" ma:versionID="ecd065506ea79f058534c8202a5b1b47">
  <xsd:schema xmlns:xsd="http://www.w3.org/2001/XMLSchema" xmlns:xs="http://www.w3.org/2001/XMLSchema" xmlns:p="http://schemas.microsoft.com/office/2006/metadata/properties" xmlns:ns2="616cf726-3716-428e-acd6-b0fcdd50ad6c" xmlns:ns3="0552e3f6-1f20-4add-92b6-8fc3ff538f54" targetNamespace="http://schemas.microsoft.com/office/2006/metadata/properties" ma:root="true" ma:fieldsID="f7d277ba2e8441b1c8fd8ef84132a4c6" ns2:_="" ns3:_="">
    <xsd:import namespace="616cf726-3716-428e-acd6-b0fcdd50ad6c"/>
    <xsd:import namespace="0552e3f6-1f20-4add-92b6-8fc3ff538f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cf726-3716-428e-acd6-b0fcdd50ad6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52e3f6-1f20-4add-92b6-8fc3ff538f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16cf726-3716-428e-acd6-b0fcdd50ad6c">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B8CBB5-AB67-4391-89E3-BE366ED9E624}"/>
</file>

<file path=customXml/itemProps2.xml><?xml version="1.0" encoding="utf-8"?>
<ds:datastoreItem xmlns:ds="http://schemas.openxmlformats.org/officeDocument/2006/customXml" ds:itemID="{1FCA7E78-ABC1-480C-B3B0-782D4D0EAC20}">
  <ds:schemaRefs>
    <ds:schemaRef ds:uri="http://schemas.microsoft.com/office/2006/documentManagement/types"/>
    <ds:schemaRef ds:uri="616cf726-3716-428e-acd6-b0fcdd50ad6c"/>
    <ds:schemaRef ds:uri="http://purl.org/dc/dcmitype/"/>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0552e3f6-1f20-4add-92b6-8fc3ff538f54"/>
    <ds:schemaRef ds:uri="http://schemas.microsoft.com/office/2006/metadata/properties"/>
  </ds:schemaRefs>
</ds:datastoreItem>
</file>

<file path=customXml/itemProps3.xml><?xml version="1.0" encoding="utf-8"?>
<ds:datastoreItem xmlns:ds="http://schemas.openxmlformats.org/officeDocument/2006/customXml" ds:itemID="{4D76B5F9-3ECD-4A24-940E-2830CABC09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TotalTime>
  <Application>LibreOffice/7.0.5.2$Windows_X86_64 LibreOffice_project/64390860c6cd0aca4beafafcfd84613dd9dfb63a</Application>
  <AppVersion>15.0000</AppVersion>
  <Words>1781</Words>
  <Paragraphs>137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Utilisateur générique</dc:creator>
  <dc:description/>
  <dc:language>fr-FR</dc:language>
  <cp:lastModifiedBy>Nguyen, Huyen Anh</cp:lastModifiedBy>
  <dcterms:modified xsi:type="dcterms:W3CDTF">2021-10-28T14:39:37Z</dcterms:modified>
  <cp:revision>1</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0x010100E78FD5AF5902E649A59CA341AE4C068A</vt:lpwstr>
  </property>
  <property fmtid="{D5CDD505-2E9C-101B-9397-08002B2CF9AE}" pid="4" name="Notes">
    <vt:i4>29</vt:i4>
  </property>
  <property fmtid="{D5CDD505-2E9C-101B-9397-08002B2CF9AE}" pid="5" name="Order">
    <vt:r8>276800</vt:r8>
  </property>
  <property fmtid="{D5CDD505-2E9C-101B-9397-08002B2CF9AE}" pid="6" name="PresentationFormat">
    <vt:lpwstr>Personnalisé</vt:lpwstr>
  </property>
  <property fmtid="{D5CDD505-2E9C-101B-9397-08002B2CF9AE}" pid="7" name="Slides">
    <vt:i4>29</vt:i4>
  </property>
</Properties>
</file>